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handoutMasterIdLst>
    <p:handoutMasterId r:id="rId11"/>
  </p:handoutMasterIdLst>
  <p:sldIdLst>
    <p:sldId id="279" r:id="rId5"/>
    <p:sldId id="286" r:id="rId6"/>
    <p:sldId id="352" r:id="rId7"/>
    <p:sldId id="353" r:id="rId8"/>
    <p:sldId id="354" r:id="rId9"/>
  </p:sldIdLst>
  <p:sldSz cx="9144000" cy="5143500" type="screen16x9"/>
  <p:notesSz cx="6985000" cy="9283700"/>
  <p:defaultTextStyle>
    <a:defPPr>
      <a:defRPr lang="fr-FR"/>
    </a:defPPr>
    <a:lvl1pPr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1pPr>
    <a:lvl2pPr marL="406911" indent="128205"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2pPr>
    <a:lvl3pPr marL="815680" indent="25455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3pPr>
    <a:lvl4pPr marL="1222590" indent="382756"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4pPr>
    <a:lvl5pPr marL="1631359" indent="509103" algn="l" defTabSz="815680" rtl="0" eaLnBrk="0" fontAlgn="base" hangingPunct="0">
      <a:spcBef>
        <a:spcPct val="0"/>
      </a:spcBef>
      <a:spcAft>
        <a:spcPct val="0"/>
      </a:spcAft>
      <a:defRPr sz="1600" kern="1200">
        <a:solidFill>
          <a:schemeClr val="tx1"/>
        </a:solidFill>
        <a:latin typeface="Calibri" pitchFamily="34" charset="0"/>
        <a:ea typeface="+mn-ea"/>
        <a:cs typeface="Arial" charset="0"/>
      </a:defRPr>
    </a:lvl5pPr>
    <a:lvl6pPr marL="2675577" algn="l" defTabSz="1070230" rtl="0" eaLnBrk="1" latinLnBrk="0" hangingPunct="1">
      <a:defRPr sz="1600" kern="1200">
        <a:solidFill>
          <a:schemeClr val="tx1"/>
        </a:solidFill>
        <a:latin typeface="Calibri" pitchFamily="34" charset="0"/>
        <a:ea typeface="+mn-ea"/>
        <a:cs typeface="Arial" charset="0"/>
      </a:defRPr>
    </a:lvl6pPr>
    <a:lvl7pPr marL="3210692" algn="l" defTabSz="1070230" rtl="0" eaLnBrk="1" latinLnBrk="0" hangingPunct="1">
      <a:defRPr sz="1600" kern="1200">
        <a:solidFill>
          <a:schemeClr val="tx1"/>
        </a:solidFill>
        <a:latin typeface="Calibri" pitchFamily="34" charset="0"/>
        <a:ea typeface="+mn-ea"/>
        <a:cs typeface="Arial" charset="0"/>
      </a:defRPr>
    </a:lvl7pPr>
    <a:lvl8pPr marL="3745806" algn="l" defTabSz="1070230" rtl="0" eaLnBrk="1" latinLnBrk="0" hangingPunct="1">
      <a:defRPr sz="1600" kern="1200">
        <a:solidFill>
          <a:schemeClr val="tx1"/>
        </a:solidFill>
        <a:latin typeface="Calibri" pitchFamily="34" charset="0"/>
        <a:ea typeface="+mn-ea"/>
        <a:cs typeface="Arial" charset="0"/>
      </a:defRPr>
    </a:lvl8pPr>
    <a:lvl9pPr marL="4280922" algn="l" defTabSz="1070230" rtl="0" eaLnBrk="1" latinLnBrk="0" hangingPunct="1">
      <a:defRPr sz="16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40589682-8CC6-46BD-A6F3-A68502B1F8DD}">
          <p14:sldIdLst>
            <p14:sldId id="279"/>
            <p14:sldId id="286"/>
            <p14:sldId id="352"/>
            <p14:sldId id="353"/>
            <p14:sldId id="354"/>
          </p14:sldIdLst>
        </p14:section>
      </p14:sectionLst>
    </p:ext>
    <p:ext uri="{EFAFB233-063F-42B5-8137-9DF3F51BA10A}">
      <p15:sldGuideLst xmlns:p15="http://schemas.microsoft.com/office/powerpoint/2012/main">
        <p15:guide id="1" orient="horz" pos="2159">
          <p15:clr>
            <a:srgbClr val="A4A3A4"/>
          </p15:clr>
        </p15:guide>
        <p15:guide id="2" orient="horz" pos="240">
          <p15:clr>
            <a:srgbClr val="A4A3A4"/>
          </p15:clr>
        </p15:guide>
        <p15:guide id="3" orient="horz" pos="4220">
          <p15:clr>
            <a:srgbClr val="A4A3A4"/>
          </p15:clr>
        </p15:guide>
        <p15:guide id="4" orient="horz" pos="34">
          <p15:clr>
            <a:srgbClr val="A4A3A4"/>
          </p15:clr>
        </p15:guide>
        <p15:guide id="5" orient="horz" pos="3486">
          <p15:clr>
            <a:srgbClr val="A4A3A4"/>
          </p15:clr>
        </p15:guide>
        <p15:guide id="6" orient="horz" pos="1026">
          <p15:clr>
            <a:srgbClr val="A4A3A4"/>
          </p15:clr>
        </p15:guide>
        <p15:guide id="7" orient="horz" pos="3788">
          <p15:clr>
            <a:srgbClr val="A4A3A4"/>
          </p15:clr>
        </p15:guide>
        <p15:guide id="8" pos="2879">
          <p15:clr>
            <a:srgbClr val="A4A3A4"/>
          </p15:clr>
        </p15:guide>
        <p15:guide id="9" pos="5641">
          <p15:clr>
            <a:srgbClr val="A4A3A4"/>
          </p15:clr>
        </p15:guide>
        <p15:guide id="10" pos="172">
          <p15:clr>
            <a:srgbClr val="A4A3A4"/>
          </p15:clr>
        </p15:guide>
        <p15:guide id="11" orient="horz" pos="1619">
          <p15:clr>
            <a:srgbClr val="A4A3A4"/>
          </p15:clr>
        </p15:guide>
        <p15:guide id="12" orient="horz" pos="167">
          <p15:clr>
            <a:srgbClr val="A4A3A4"/>
          </p15:clr>
        </p15:guide>
        <p15:guide id="13" orient="horz" pos="3184">
          <p15:clr>
            <a:srgbClr val="A4A3A4"/>
          </p15:clr>
        </p15:guide>
        <p15:guide id="14" orient="horz" pos="2615">
          <p15:clr>
            <a:srgbClr val="A4A3A4"/>
          </p15:clr>
        </p15:guide>
        <p15:guide id="15" orient="horz" pos="769">
          <p15:clr>
            <a:srgbClr val="A4A3A4"/>
          </p15:clr>
        </p15:guide>
        <p15:guide id="16" orient="horz" pos="2841">
          <p15:clr>
            <a:srgbClr val="A4A3A4"/>
          </p15:clr>
        </p15:guide>
        <p15:guide id="17" orient="horz" pos="2377">
          <p15:clr>
            <a:srgbClr val="A4A3A4"/>
          </p15:clr>
        </p15:guide>
        <p15:guide id="18" pos="5706">
          <p15:clr>
            <a:srgbClr val="A4A3A4"/>
          </p15:clr>
        </p15:guide>
        <p15:guide id="19" pos="160">
          <p15:clr>
            <a:srgbClr val="A4A3A4"/>
          </p15:clr>
        </p15:guide>
        <p15:guide id="20" pos="76">
          <p15:clr>
            <a:srgbClr val="A4A3A4"/>
          </p15:clr>
        </p15:guide>
        <p15:guide id="21" orient="horz" pos="1623">
          <p15:clr>
            <a:srgbClr val="A4A3A4"/>
          </p15:clr>
        </p15:guide>
        <p15:guide id="22" orient="horz" pos="185">
          <p15:clr>
            <a:srgbClr val="A4A3A4"/>
          </p15:clr>
        </p15:guide>
        <p15:guide id="23" pos="2853">
          <p15:clr>
            <a:srgbClr val="A4A3A4"/>
          </p15:clr>
        </p15:guide>
        <p15:guide id="24" pos="15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BE6"/>
    <a:srgbClr val="00ADC6"/>
    <a:srgbClr val="58BC7C"/>
    <a:srgbClr val="9FD9B4"/>
    <a:srgbClr val="00AEC6"/>
    <a:srgbClr val="F83E3E"/>
    <a:srgbClr val="914146"/>
    <a:srgbClr val="D9C897"/>
    <a:srgbClr val="E6E689"/>
    <a:srgbClr val="BC9D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5187" autoAdjust="0"/>
  </p:normalViewPr>
  <p:slideViewPr>
    <p:cSldViewPr snapToGrid="0">
      <p:cViewPr>
        <p:scale>
          <a:sx n="95" d="100"/>
          <a:sy n="95" d="100"/>
        </p:scale>
        <p:origin x="312" y="512"/>
      </p:cViewPr>
      <p:guideLst>
        <p:guide orient="horz" pos="2159"/>
        <p:guide orient="horz" pos="240"/>
        <p:guide orient="horz" pos="4220"/>
        <p:guide orient="horz" pos="34"/>
        <p:guide orient="horz" pos="3486"/>
        <p:guide orient="horz" pos="1026"/>
        <p:guide orient="horz" pos="3788"/>
        <p:guide pos="2879"/>
        <p:guide pos="5641"/>
        <p:guide pos="172"/>
        <p:guide orient="horz" pos="1619"/>
        <p:guide orient="horz" pos="167"/>
        <p:guide orient="horz" pos="3184"/>
        <p:guide orient="horz" pos="2615"/>
        <p:guide orient="horz" pos="769"/>
        <p:guide orient="horz" pos="2841"/>
        <p:guide orient="horz" pos="2377"/>
        <p:guide pos="5706"/>
        <p:guide pos="160"/>
        <p:guide pos="76"/>
        <p:guide orient="horz" pos="1623"/>
        <p:guide orient="horz" pos="185"/>
        <p:guide pos="2853"/>
        <p:guide pos="15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5" d="100"/>
          <a:sy n="85" d="100"/>
        </p:scale>
        <p:origin x="-3732" y="-96"/>
      </p:cViewPr>
      <p:guideLst>
        <p:guide orient="horz" pos="2924"/>
        <p:guide pos="220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a:p>
        </p:txBody>
      </p:sp>
      <p:sp>
        <p:nvSpPr>
          <p:cNvPr id="3" name="Espace réservé de la date 2"/>
          <p:cNvSpPr>
            <a:spLocks noGrp="1"/>
          </p:cNvSpPr>
          <p:nvPr>
            <p:ph type="dt" sz="quarter"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a:t>CONFIDENTIALITY LEVEL</a:t>
            </a:r>
          </a:p>
        </p:txBody>
      </p:sp>
      <p:sp>
        <p:nvSpPr>
          <p:cNvPr id="4" name="Espace réservé du pied de page 3"/>
          <p:cNvSpPr>
            <a:spLocks noGrp="1"/>
          </p:cNvSpPr>
          <p:nvPr>
            <p:ph type="ftr" sz="quarter" idx="2"/>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a:t>Title of the presentation</a:t>
            </a:r>
          </a:p>
        </p:txBody>
      </p:sp>
      <p:sp>
        <p:nvSpPr>
          <p:cNvPr id="5" name="Espace réservé du numéro de diapositive 4"/>
          <p:cNvSpPr>
            <a:spLocks noGrp="1"/>
          </p:cNvSpPr>
          <p:nvPr>
            <p:ph type="sldNum" sz="quarter" idx="3"/>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5A4975-6CFE-4840-9B29-7E8FF68A7FDB}" type="slidenum">
              <a:rPr lang="fr-FR"/>
              <a:pPr/>
              <a:t>‹#›</a:t>
            </a:fld>
            <a:endParaRPr lang="fr-FR"/>
          </a:p>
        </p:txBody>
      </p:sp>
    </p:spTree>
    <p:extLst>
      <p:ext uri="{BB962C8B-B14F-4D97-AF65-F5344CB8AC3E}">
        <p14:creationId xmlns:p14="http://schemas.microsoft.com/office/powerpoint/2010/main" val="220804022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3025745" cy="463891"/>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fr-FR" dirty="0"/>
          </a:p>
        </p:txBody>
      </p:sp>
      <p:sp>
        <p:nvSpPr>
          <p:cNvPr id="3" name="Espace réservé de la date 2"/>
          <p:cNvSpPr>
            <a:spLocks noGrp="1"/>
          </p:cNvSpPr>
          <p:nvPr>
            <p:ph type="dt" idx="1"/>
          </p:nvPr>
        </p:nvSpPr>
        <p:spPr>
          <a:xfrm>
            <a:off x="3955991" y="0"/>
            <a:ext cx="3027378" cy="463891"/>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r>
              <a:rPr lang="fr-FR" dirty="0"/>
              <a:t>CONFIDENTIALITY LEVEL</a:t>
            </a:r>
          </a:p>
        </p:txBody>
      </p:sp>
      <p:sp>
        <p:nvSpPr>
          <p:cNvPr id="4" name="Espace réservé de l'image des diapositives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p:cNvSpPr>
            <a:spLocks noGrp="1"/>
          </p:cNvSpPr>
          <p:nvPr>
            <p:ph type="body" sz="quarter" idx="3"/>
          </p:nvPr>
        </p:nvSpPr>
        <p:spPr>
          <a:xfrm>
            <a:off x="698500" y="4409168"/>
            <a:ext cx="5588000" cy="4177960"/>
          </a:xfrm>
          <a:prstGeom prst="rect">
            <a:avLst/>
          </a:prstGeom>
        </p:spPr>
        <p:txBody>
          <a:bodyPr vert="horz" lIns="91440" tIns="45720" rIns="91440" bIns="45720"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1" y="8816865"/>
            <a:ext cx="3025745" cy="465363"/>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r>
              <a:rPr lang="fr-FR" dirty="0" err="1"/>
              <a:t>Title</a:t>
            </a:r>
            <a:r>
              <a:rPr lang="fr-FR" dirty="0"/>
              <a:t> of the </a:t>
            </a:r>
            <a:r>
              <a:rPr lang="fr-FR" dirty="0" err="1"/>
              <a:t>presentation</a:t>
            </a:r>
            <a:endParaRPr lang="fr-FR" dirty="0"/>
          </a:p>
        </p:txBody>
      </p:sp>
      <p:sp>
        <p:nvSpPr>
          <p:cNvPr id="7" name="Espace réservé du numéro de diapositive 6"/>
          <p:cNvSpPr>
            <a:spLocks noGrp="1"/>
          </p:cNvSpPr>
          <p:nvPr>
            <p:ph type="sldNum" sz="quarter" idx="5"/>
          </p:nvPr>
        </p:nvSpPr>
        <p:spPr>
          <a:xfrm>
            <a:off x="3955991" y="8816865"/>
            <a:ext cx="3027378" cy="4653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30332B2-55D9-421F-A138-9E18F33D61D4}" type="slidenum">
              <a:rPr lang="fr-FR"/>
              <a:pPr/>
              <a:t>‹#›</a:t>
            </a:fld>
            <a:endParaRPr lang="fr-FR"/>
          </a:p>
        </p:txBody>
      </p:sp>
    </p:spTree>
    <p:extLst>
      <p:ext uri="{BB962C8B-B14F-4D97-AF65-F5344CB8AC3E}">
        <p14:creationId xmlns:p14="http://schemas.microsoft.com/office/powerpoint/2010/main" val="321789298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400" kern="1200">
        <a:solidFill>
          <a:schemeClr val="tx1"/>
        </a:solidFill>
        <a:latin typeface="+mn-lt"/>
        <a:ea typeface="+mn-ea"/>
        <a:cs typeface="+mn-cs"/>
      </a:defRPr>
    </a:lvl1pPr>
    <a:lvl2pPr marL="535115" algn="l" rtl="0" eaLnBrk="0" fontAlgn="base" hangingPunct="0">
      <a:spcBef>
        <a:spcPct val="30000"/>
      </a:spcBef>
      <a:spcAft>
        <a:spcPct val="0"/>
      </a:spcAft>
      <a:defRPr sz="1400" kern="1200">
        <a:solidFill>
          <a:schemeClr val="tx1"/>
        </a:solidFill>
        <a:latin typeface="+mn-lt"/>
        <a:ea typeface="+mn-ea"/>
        <a:cs typeface="+mn-cs"/>
      </a:defRPr>
    </a:lvl2pPr>
    <a:lvl3pPr marL="1070230" algn="l" rtl="0" eaLnBrk="0" fontAlgn="base" hangingPunct="0">
      <a:spcBef>
        <a:spcPct val="30000"/>
      </a:spcBef>
      <a:spcAft>
        <a:spcPct val="0"/>
      </a:spcAft>
      <a:defRPr sz="1400" kern="1200">
        <a:solidFill>
          <a:schemeClr val="tx1"/>
        </a:solidFill>
        <a:latin typeface="+mn-lt"/>
        <a:ea typeface="+mn-ea"/>
        <a:cs typeface="+mn-cs"/>
      </a:defRPr>
    </a:lvl3pPr>
    <a:lvl4pPr marL="1605346" algn="l" rtl="0" eaLnBrk="0" fontAlgn="base" hangingPunct="0">
      <a:spcBef>
        <a:spcPct val="30000"/>
      </a:spcBef>
      <a:spcAft>
        <a:spcPct val="0"/>
      </a:spcAft>
      <a:defRPr sz="1400" kern="1200">
        <a:solidFill>
          <a:schemeClr val="tx1"/>
        </a:solidFill>
        <a:latin typeface="+mn-lt"/>
        <a:ea typeface="+mn-ea"/>
        <a:cs typeface="+mn-cs"/>
      </a:defRPr>
    </a:lvl4pPr>
    <a:lvl5pPr marL="2140462" algn="l" rtl="0" eaLnBrk="0" fontAlgn="base" hangingPunct="0">
      <a:spcBef>
        <a:spcPct val="30000"/>
      </a:spcBef>
      <a:spcAft>
        <a:spcPct val="0"/>
      </a:spcAft>
      <a:defRPr sz="1400" kern="1200">
        <a:solidFill>
          <a:schemeClr val="tx1"/>
        </a:solidFill>
        <a:latin typeface="+mn-lt"/>
        <a:ea typeface="+mn-ea"/>
        <a:cs typeface="+mn-cs"/>
      </a:defRPr>
    </a:lvl5pPr>
    <a:lvl6pPr marL="2675577" algn="l" defTabSz="1070230" rtl="0" eaLnBrk="1" latinLnBrk="0" hangingPunct="1">
      <a:defRPr sz="1400" kern="1200">
        <a:solidFill>
          <a:schemeClr val="tx1"/>
        </a:solidFill>
        <a:latin typeface="+mn-lt"/>
        <a:ea typeface="+mn-ea"/>
        <a:cs typeface="+mn-cs"/>
      </a:defRPr>
    </a:lvl6pPr>
    <a:lvl7pPr marL="3210692" algn="l" defTabSz="1070230" rtl="0" eaLnBrk="1" latinLnBrk="0" hangingPunct="1">
      <a:defRPr sz="1400" kern="1200">
        <a:solidFill>
          <a:schemeClr val="tx1"/>
        </a:solidFill>
        <a:latin typeface="+mn-lt"/>
        <a:ea typeface="+mn-ea"/>
        <a:cs typeface="+mn-cs"/>
      </a:defRPr>
    </a:lvl7pPr>
    <a:lvl8pPr marL="3745806" algn="l" defTabSz="1070230" rtl="0" eaLnBrk="1" latinLnBrk="0" hangingPunct="1">
      <a:defRPr sz="1400" kern="1200">
        <a:solidFill>
          <a:schemeClr val="tx1"/>
        </a:solidFill>
        <a:latin typeface="+mn-lt"/>
        <a:ea typeface="+mn-ea"/>
        <a:cs typeface="+mn-cs"/>
      </a:defRPr>
    </a:lvl8pPr>
    <a:lvl9pPr marL="4280922" algn="l" defTabSz="107023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98463" y="696913"/>
            <a:ext cx="6188075" cy="3481387"/>
          </a:xfrm>
        </p:spPr>
      </p:sp>
      <p:sp>
        <p:nvSpPr>
          <p:cNvPr id="3" name="Espace réservé des commentair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noProof="0" dirty="0">
                <a:solidFill>
                  <a:srgbClr val="FF0000"/>
                </a:solidFill>
              </a:rPr>
              <a:t>WARNING</a:t>
            </a:r>
            <a:r>
              <a:rPr lang="en-US" noProof="0" dirty="0"/>
              <a:t>:</a:t>
            </a:r>
            <a:r>
              <a:rPr lang="en-US" baseline="0" noProof="0" dirty="0"/>
              <a:t> if you try to copy/paste </a:t>
            </a:r>
            <a:r>
              <a:rPr lang="en-US" b="1" baseline="0" noProof="0" dirty="0"/>
              <a:t>slides</a:t>
            </a:r>
            <a:r>
              <a:rPr lang="en-US" baseline="0" noProof="0" dirty="0"/>
              <a:t> from the former PPT version / layout you will probably face some technical issues. </a:t>
            </a:r>
            <a:br>
              <a:rPr lang="en-US" baseline="0" noProof="0" dirty="0"/>
            </a:br>
            <a:r>
              <a:rPr lang="en-US" baseline="0" noProof="0" dirty="0"/>
              <a:t>To avoid this, click on ‘new slide’ in the top menu and copy/paste the </a:t>
            </a:r>
            <a:r>
              <a:rPr lang="en-US" b="1" baseline="0" noProof="0" dirty="0"/>
              <a:t>elements</a:t>
            </a:r>
            <a:r>
              <a:rPr lang="en-US" baseline="0" noProof="0" dirty="0"/>
              <a:t> from your former slide onto the new one (do not copy/paste the slide itself). </a:t>
            </a:r>
            <a:endParaRPr lang="en-US" noProof="0" dirty="0"/>
          </a:p>
        </p:txBody>
      </p:sp>
      <p:sp>
        <p:nvSpPr>
          <p:cNvPr id="4" name="Espace réservé de la date 3"/>
          <p:cNvSpPr>
            <a:spLocks noGrp="1"/>
          </p:cNvSpPr>
          <p:nvPr>
            <p:ph type="dt" idx="10"/>
          </p:nvPr>
        </p:nvSpPr>
        <p:spPr/>
        <p:txBody>
          <a:bodyPr/>
          <a:lstStyle/>
          <a:p>
            <a:r>
              <a:rPr lang="fr-FR" dirty="0"/>
              <a:t>CONFIDENTIALITY LEVEL</a:t>
            </a:r>
          </a:p>
        </p:txBody>
      </p:sp>
      <p:sp>
        <p:nvSpPr>
          <p:cNvPr id="5" name="Espace réservé du pied de page 4"/>
          <p:cNvSpPr>
            <a:spLocks noGrp="1"/>
          </p:cNvSpPr>
          <p:nvPr>
            <p:ph type="ftr" sz="quarter" idx="11"/>
          </p:nvPr>
        </p:nvSpPr>
        <p:spPr/>
        <p:txBody>
          <a:bodyPr/>
          <a:lstStyle/>
          <a:p>
            <a:r>
              <a:rPr lang="fr-FR" dirty="0" err="1"/>
              <a:t>Title</a:t>
            </a:r>
            <a:r>
              <a:rPr lang="fr-FR"/>
              <a:t> of the presentation</a:t>
            </a:r>
          </a:p>
        </p:txBody>
      </p:sp>
      <p:sp>
        <p:nvSpPr>
          <p:cNvPr id="6" name="Espace réservé du numéro de diapositive 5"/>
          <p:cNvSpPr>
            <a:spLocks noGrp="1"/>
          </p:cNvSpPr>
          <p:nvPr>
            <p:ph type="sldNum" sz="quarter" idx="12"/>
          </p:nvPr>
        </p:nvSpPr>
        <p:spPr/>
        <p:txBody>
          <a:bodyPr/>
          <a:lstStyle/>
          <a:p>
            <a:fld id="{930332B2-55D9-421F-A138-9E18F33D61D4}" type="slidenum">
              <a:rPr lang="fr-FR" smtClean="0"/>
              <a:pPr/>
              <a:t>1</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9" name="bk object 16"/>
          <p:cNvSpPr>
            <a:spLocks/>
          </p:cNvSpPr>
          <p:nvPr userDrawn="1"/>
        </p:nvSpPr>
        <p:spPr bwMode="auto">
          <a:xfrm>
            <a:off x="0" y="1"/>
            <a:ext cx="9144000" cy="5143500"/>
          </a:xfrm>
          <a:custGeom>
            <a:avLst/>
            <a:gdLst>
              <a:gd name="T0" fmla="*/ 0 w 10692130"/>
              <a:gd name="T1" fmla="*/ 28 h 7560309"/>
              <a:gd name="T2" fmla="*/ 7838 w 10692130"/>
              <a:gd name="T3" fmla="*/ 28 h 7560309"/>
              <a:gd name="T4" fmla="*/ 7838 w 10692130"/>
              <a:gd name="T5" fmla="*/ 0 h 7560309"/>
              <a:gd name="T6" fmla="*/ 0 w 10692130"/>
              <a:gd name="T7" fmla="*/ 0 h 7560309"/>
              <a:gd name="T8" fmla="*/ 0 w 10692130"/>
              <a:gd name="T9" fmla="*/ 28 h 75603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92130" h="7560309">
                <a:moveTo>
                  <a:pt x="0" y="7559992"/>
                </a:moveTo>
                <a:lnTo>
                  <a:pt x="10692003" y="7559992"/>
                </a:lnTo>
                <a:lnTo>
                  <a:pt x="10692003" y="0"/>
                </a:lnTo>
                <a:lnTo>
                  <a:pt x="0" y="0"/>
                </a:lnTo>
                <a:lnTo>
                  <a:pt x="0" y="7559992"/>
                </a:lnTo>
                <a:close/>
              </a:path>
            </a:pathLst>
          </a:custGeom>
          <a:solidFill>
            <a:srgbClr val="00AEC6"/>
          </a:solidFill>
          <a:ln w="9525">
            <a:noFill/>
            <a:round/>
            <a:headEnd/>
            <a:tailEnd/>
          </a:ln>
        </p:spPr>
        <p:txBody>
          <a:bodyPr lIns="0" tIns="0" rIns="0" bIns="0"/>
          <a:lstStyle/>
          <a:p>
            <a:endParaRPr lang="fr-FR">
              <a:latin typeface="+mj-lt"/>
            </a:endParaRPr>
          </a:p>
        </p:txBody>
      </p:sp>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03" b="25087"/>
          <a:stretch/>
        </p:blipFill>
        <p:spPr bwMode="auto">
          <a:xfrm>
            <a:off x="0" y="1297949"/>
            <a:ext cx="4569828" cy="3845552"/>
          </a:xfrm>
          <a:prstGeom prst="rect">
            <a:avLst/>
          </a:prstGeom>
          <a:noFill/>
          <a:extLst>
            <a:ext uri="{909E8E84-426E-40DD-AFC4-6F175D3DCCD1}">
              <a14:hiddenFill xmlns:a14="http://schemas.microsoft.com/office/drawing/2010/main">
                <a:solidFill>
                  <a:srgbClr val="FFFFFF"/>
                </a:solidFill>
              </a14:hiddenFill>
            </a:ext>
          </a:extLst>
        </p:spPr>
      </p:pic>
      <p:sp>
        <p:nvSpPr>
          <p:cNvPr id="12" name="Titre 11"/>
          <p:cNvSpPr>
            <a:spLocks noGrp="1"/>
          </p:cNvSpPr>
          <p:nvPr>
            <p:ph type="title" hasCustomPrompt="1"/>
          </p:nvPr>
        </p:nvSpPr>
        <p:spPr>
          <a:xfrm>
            <a:off x="1372180" y="1925196"/>
            <a:ext cx="7651171" cy="2237136"/>
          </a:xfrm>
          <a:prstGeom prst="rect">
            <a:avLst/>
          </a:prstGeom>
        </p:spPr>
        <p:txBody>
          <a:bodyPr lIns="81628" tIns="40814" rIns="81628" bIns="40814"/>
          <a:lstStyle>
            <a:lvl1pPr marL="0" indent="1037361" algn="l">
              <a:defRPr sz="5000" b="1">
                <a:solidFill>
                  <a:schemeClr val="bg1"/>
                </a:solidFill>
                <a:latin typeface="Source Sans Pro" pitchFamily="34" charset="0"/>
              </a:defRPr>
            </a:lvl1pPr>
          </a:lstStyle>
          <a:p>
            <a:r>
              <a:rPr lang="en-US" noProof="0" dirty="0"/>
              <a:t>Insert title of the       presentation in bold here</a:t>
            </a:r>
          </a:p>
        </p:txBody>
      </p:sp>
      <p:sp>
        <p:nvSpPr>
          <p:cNvPr id="14" name="Sous-titre 2"/>
          <p:cNvSpPr>
            <a:spLocks noGrp="1"/>
          </p:cNvSpPr>
          <p:nvPr>
            <p:ph type="subTitle" idx="1" hasCustomPrompt="1"/>
          </p:nvPr>
        </p:nvSpPr>
        <p:spPr>
          <a:xfrm>
            <a:off x="6258689" y="4759837"/>
            <a:ext cx="2696400" cy="264600"/>
          </a:xfrm>
          <a:prstGeom prst="rect">
            <a:avLst/>
          </a:prstGeom>
        </p:spPr>
        <p:txBody>
          <a:bodyPr wrap="square" lIns="81628" tIns="40814" rIns="81628" bIns="40814" anchor="ctr">
            <a:spAutoFit/>
          </a:bodyPr>
          <a:lstStyle>
            <a:lvl1pPr marL="0" indent="0" algn="r">
              <a:lnSpc>
                <a:spcPct val="90000"/>
              </a:lnSpc>
              <a:buNone/>
              <a:defRPr sz="1300" b="0">
                <a:solidFill>
                  <a:schemeClr val="bg1"/>
                </a:solidFill>
              </a:defRPr>
            </a:lvl1pPr>
            <a:lvl2pPr marL="306107" indent="0" algn="ctr">
              <a:buNone/>
              <a:defRPr sz="1300"/>
            </a:lvl2pPr>
            <a:lvl3pPr marL="612213" indent="0" algn="ctr">
              <a:buNone/>
              <a:defRPr sz="1200"/>
            </a:lvl3pPr>
            <a:lvl4pPr marL="918320" indent="0" algn="ctr">
              <a:buNone/>
              <a:defRPr sz="1100"/>
            </a:lvl4pPr>
            <a:lvl5pPr marL="1224427" indent="0" algn="ctr">
              <a:buNone/>
              <a:defRPr sz="1100"/>
            </a:lvl5pPr>
            <a:lvl6pPr marL="1530534" indent="0" algn="ctr">
              <a:buNone/>
              <a:defRPr sz="1100"/>
            </a:lvl6pPr>
            <a:lvl7pPr marL="1836640" indent="0" algn="ctr">
              <a:buNone/>
              <a:defRPr sz="1100"/>
            </a:lvl7pPr>
            <a:lvl8pPr marL="2142747" indent="0" algn="ctr">
              <a:buNone/>
              <a:defRPr sz="1100"/>
            </a:lvl8pPr>
            <a:lvl9pPr marL="2448853" indent="0" algn="ctr">
              <a:buNone/>
              <a:defRPr sz="1100"/>
            </a:lvl9pPr>
          </a:lstStyle>
          <a:p>
            <a:r>
              <a:rPr lang="en-US" noProof="0" dirty="0"/>
              <a:t>Date - Place</a:t>
            </a:r>
          </a:p>
        </p:txBody>
      </p:sp>
      <p:sp>
        <p:nvSpPr>
          <p:cNvPr id="11" name="Espace réservé du contenu 10"/>
          <p:cNvSpPr>
            <a:spLocks noGrp="1"/>
          </p:cNvSpPr>
          <p:nvPr>
            <p:ph sz="quarter" idx="12" hasCustomPrompt="1"/>
          </p:nvPr>
        </p:nvSpPr>
        <p:spPr>
          <a:xfrm>
            <a:off x="6258689" y="4510088"/>
            <a:ext cx="2696400" cy="264600"/>
          </a:xfrm>
          <a:prstGeom prst="rect">
            <a:avLst/>
          </a:prstGeom>
        </p:spPr>
        <p:txBody>
          <a:bodyPr lIns="81628" tIns="40814" rIns="81628" bIns="40814" anchor="ctr"/>
          <a:lstStyle>
            <a:lvl1pPr marL="0" indent="0" algn="r">
              <a:buNone/>
              <a:defRPr sz="1300">
                <a:solidFill>
                  <a:schemeClr val="bg1"/>
                </a:solidFill>
              </a:defRPr>
            </a:lvl1pPr>
          </a:lstStyle>
          <a:p>
            <a:pPr lvl="0"/>
            <a:r>
              <a:rPr lang="en-US" noProof="0" dirty="0"/>
              <a:t>Speaker/Team/Other</a:t>
            </a:r>
          </a:p>
        </p:txBody>
      </p:sp>
      <p:pic>
        <p:nvPicPr>
          <p:cNvPr id="1026" name="Picture 2" descr="C:\_Clients\PPT\cdg-ppt\docs-client\axa_logo_open_white_rgb.emf"/>
          <p:cNvPicPr>
            <a:picLocks noChangeAspect="1" noChangeArrowheads="1"/>
          </p:cNvPicPr>
          <p:nvPr userDrawn="1"/>
        </p:nvPicPr>
        <p:blipFill>
          <a:blip r:embed="rId3" cstate="print"/>
          <a:srcRect/>
          <a:stretch>
            <a:fillRect/>
          </a:stretch>
        </p:blipFill>
        <p:spPr bwMode="auto">
          <a:xfrm>
            <a:off x="254000" y="265113"/>
            <a:ext cx="522000" cy="5220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pic>
        <p:nvPicPr>
          <p:cNvPr id="6"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7"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8" name="Espace réservé du texte 4"/>
          <p:cNvSpPr>
            <a:spLocks noGrp="1"/>
          </p:cNvSpPr>
          <p:nvPr>
            <p:ph type="body" sz="quarter" idx="12"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41707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Chapter opening page">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54000" y="265113"/>
            <a:ext cx="522000" cy="522000"/>
          </a:xfrm>
          <a:prstGeom prst="rect">
            <a:avLst/>
          </a:prstGeom>
          <a:noFill/>
        </p:spPr>
      </p:pic>
      <p:sp>
        <p:nvSpPr>
          <p:cNvPr id="6" name="Espace réservé du contenu 12"/>
          <p:cNvSpPr>
            <a:spLocks noGrp="1"/>
          </p:cNvSpPr>
          <p:nvPr>
            <p:ph sz="quarter" idx="11" hasCustomPrompt="1"/>
          </p:nvPr>
        </p:nvSpPr>
        <p:spPr>
          <a:xfrm>
            <a:off x="2647951" y="621506"/>
            <a:ext cx="3848100" cy="3871913"/>
          </a:xfrm>
          <a:prstGeom prst="rect">
            <a:avLst/>
          </a:prstGeom>
        </p:spPr>
        <p:txBody>
          <a:bodyPr lIns="81628" tIns="40814" rIns="81628" bIns="40814" anchor="ctr"/>
          <a:lstStyle>
            <a:lvl1pPr algn="ctr">
              <a:buNone/>
              <a:defRPr sz="26800" b="1">
                <a:solidFill>
                  <a:srgbClr val="00AEC6"/>
                </a:solidFill>
                <a:latin typeface="+mn-lt"/>
                <a:cs typeface="Arial" pitchFamily="34" charset="0"/>
              </a:defRPr>
            </a:lvl1pPr>
          </a:lstStyle>
          <a:p>
            <a:pPr lvl="0"/>
            <a:r>
              <a:rPr lang="en-US" noProof="0" dirty="0"/>
              <a:t>1</a:t>
            </a:r>
          </a:p>
        </p:txBody>
      </p:sp>
      <p:sp>
        <p:nvSpPr>
          <p:cNvPr id="7" name="Espace réservé du contenu 9"/>
          <p:cNvSpPr>
            <a:spLocks noGrp="1"/>
          </p:cNvSpPr>
          <p:nvPr>
            <p:ph sz="quarter" idx="10" hasCustomPrompt="1"/>
          </p:nvPr>
        </p:nvSpPr>
        <p:spPr>
          <a:xfrm>
            <a:off x="0" y="2260569"/>
            <a:ext cx="9144000" cy="621506"/>
          </a:xfrm>
          <a:prstGeom prst="rect">
            <a:avLst/>
          </a:prstGeom>
        </p:spPr>
        <p:txBody>
          <a:bodyPr lIns="81628" tIns="40814" rIns="81628" bIns="40814" anchor="ctr"/>
          <a:lstStyle>
            <a:lvl1pPr algn="ctr">
              <a:buNone/>
              <a:defRPr sz="3000" b="0" baseline="0">
                <a:solidFill>
                  <a:schemeClr val="tx1"/>
                </a:solidFill>
                <a:latin typeface="+mn-lt"/>
                <a:cs typeface="Arial" pitchFamily="34" charset="0"/>
              </a:defRPr>
            </a:lvl1pPr>
          </a:lstStyle>
          <a:p>
            <a:pPr lvl="0"/>
            <a:r>
              <a:rPr lang="en-US" noProof="0" dirty="0"/>
              <a:t>Chapter opening page</a:t>
            </a:r>
          </a:p>
        </p:txBody>
      </p:sp>
    </p:spTree>
    <p:extLst>
      <p:ext uri="{BB962C8B-B14F-4D97-AF65-F5344CB8AC3E}">
        <p14:creationId xmlns:p14="http://schemas.microsoft.com/office/powerpoint/2010/main" val="27075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012343" y="1372353"/>
            <a:ext cx="5760000" cy="2880000"/>
          </a:xfrm>
          <a:prstGeom prst="rect">
            <a:avLst/>
          </a:prstGeom>
        </p:spPr>
        <p:txBody>
          <a:bodyPr lIns="0" tIns="0" rIns="0" bIns="0"/>
          <a:lstStyle>
            <a:lvl1pPr marL="809625" indent="-809625">
              <a:buClr>
                <a:schemeClr val="tx2"/>
              </a:buClr>
              <a:buFont typeface="+mj-lt"/>
              <a:buAutoNum type="arabicPeriod"/>
              <a:defRPr sz="16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Click to add text</a:t>
            </a:r>
            <a:endParaRPr lang="fr-FR" dirty="0"/>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3"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4" name="Espace réservé du pied de page 3"/>
          <p:cNvSpPr>
            <a:spLocks noGrp="1"/>
          </p:cNvSpPr>
          <p:nvPr>
            <p:ph type="ftr" sz="quarter" idx="13"/>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2647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s/Charts">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4000" y="1230406"/>
            <a:ext cx="882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Table title</a:t>
            </a:r>
          </a:p>
        </p:txBody>
      </p:sp>
      <p:sp>
        <p:nvSpPr>
          <p:cNvPr id="5" name="Espace réservé du tableau 4"/>
          <p:cNvSpPr>
            <a:spLocks noGrp="1"/>
          </p:cNvSpPr>
          <p:nvPr>
            <p:ph type="tbl" sz="quarter" idx="13" hasCustomPrompt="1"/>
          </p:nvPr>
        </p:nvSpPr>
        <p:spPr>
          <a:xfrm>
            <a:off x="234000" y="1764506"/>
            <a:ext cx="8820000" cy="2500313"/>
          </a:xfrm>
          <a:prstGeom prst="rect">
            <a:avLst/>
          </a:prstGeom>
        </p:spPr>
        <p:txBody>
          <a:bodyPr anchor="ctr"/>
          <a:lstStyle>
            <a:lvl1pPr marL="0" indent="0" algn="ctr">
              <a:buFontTx/>
              <a:buNone/>
              <a:defRPr sz="2000">
                <a:solidFill>
                  <a:schemeClr val="tx2"/>
                </a:solidFill>
              </a:defRPr>
            </a:lvl1pPr>
          </a:lstStyle>
          <a:p>
            <a:r>
              <a:rPr lang="en-US" dirty="0"/>
              <a:t>Click on the icon to add a table</a:t>
            </a:r>
            <a:endParaRPr lang="fr-FR" dirty="0"/>
          </a:p>
        </p:txBody>
      </p:sp>
      <p:sp>
        <p:nvSpPr>
          <p:cNvPr id="16" name="Espace réservé du texte 2"/>
          <p:cNvSpPr>
            <a:spLocks noGrp="1"/>
          </p:cNvSpPr>
          <p:nvPr>
            <p:ph type="body" sz="quarter" idx="14" hasCustomPrompt="1"/>
          </p:nvPr>
        </p:nvSpPr>
        <p:spPr>
          <a:xfrm>
            <a:off x="234000" y="1444719"/>
            <a:ext cx="882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Table subtitle</a:t>
            </a:r>
          </a:p>
        </p:txBody>
      </p:sp>
      <p:pic>
        <p:nvPicPr>
          <p:cNvPr id="1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5"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7" name="Espace réservé du pied de page 3"/>
          <p:cNvSpPr>
            <a:spLocks noGrp="1"/>
          </p:cNvSpPr>
          <p:nvPr>
            <p:ph type="ftr" sz="quarter" idx="1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01918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gram x2">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marR="0" indent="0" algn="l" defTabSz="913723" rtl="0" eaLnBrk="0" fontAlgn="base" latinLnBrk="0" hangingPunct="0">
              <a:lnSpc>
                <a:spcPct val="100000"/>
              </a:lnSpc>
              <a:spcBef>
                <a:spcPct val="20000"/>
              </a:spcBef>
              <a:spcAft>
                <a:spcPct val="0"/>
              </a:spcAft>
              <a:buClrTx/>
              <a:buSzTx/>
              <a:buFont typeface="Arial" charset="0"/>
              <a:buNone/>
              <a:tabLst/>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2430000"/>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endParaRPr lang="fr-FR" dirty="0"/>
          </a:p>
        </p:txBody>
      </p:sp>
      <p:sp>
        <p:nvSpPr>
          <p:cNvPr id="22" name="Espace réservé du texte 2"/>
          <p:cNvSpPr>
            <a:spLocks noGrp="1"/>
          </p:cNvSpPr>
          <p:nvPr>
            <p:ph type="body" sz="quarter" idx="16" hasCustomPrompt="1"/>
          </p:nvPr>
        </p:nvSpPr>
        <p:spPr>
          <a:xfrm>
            <a:off x="4570413"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570413"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570413" y="1778794"/>
            <a:ext cx="4140000" cy="2430000"/>
          </a:xfrm>
          <a:prstGeom prst="rect">
            <a:avLst/>
          </a:prstGeom>
        </p:spPr>
        <p:txBody>
          <a:bodyPr anchor="ctr"/>
          <a:lstStyle>
            <a:lvl1pPr marL="0" marR="0" indent="0" algn="ctr" defTabSz="913723" rtl="0" eaLnBrk="0" fontAlgn="base" latinLnBrk="0" hangingPunct="0">
              <a:lnSpc>
                <a:spcPct val="100000"/>
              </a:lnSpc>
              <a:spcBef>
                <a:spcPct val="20000"/>
              </a:spcBef>
              <a:spcAft>
                <a:spcPct val="0"/>
              </a:spcAft>
              <a:buClrTx/>
              <a:buSzTx/>
              <a:buFontTx/>
              <a:buNone/>
              <a:tabLst/>
              <a:defRPr sz="2000">
                <a:solidFill>
                  <a:schemeClr val="tx2"/>
                </a:solidFill>
                <a:latin typeface="+mn-lt"/>
              </a:defRPr>
            </a:lvl1pPr>
          </a:lstStyle>
          <a:p>
            <a:r>
              <a:rPr lang="en-US" dirty="0"/>
              <a:t>Click on the icon to add a graph</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9"/>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1303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stogram x4">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r>
              <a:rPr lang="en-US" dirty="0"/>
              <a:t>Subtitle or next title (optional)</a:t>
            </a:r>
          </a:p>
        </p:txBody>
      </p:sp>
      <p:sp>
        <p:nvSpPr>
          <p:cNvPr id="3" name="Espace réservé du texte 2"/>
          <p:cNvSpPr>
            <a:spLocks noGrp="1"/>
          </p:cNvSpPr>
          <p:nvPr>
            <p:ph type="body" sz="quarter" idx="12" hasCustomPrompt="1"/>
          </p:nvPr>
        </p:nvSpPr>
        <p:spPr>
          <a:xfrm>
            <a:off x="23399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22" name="Espace réservé du texte 2"/>
          <p:cNvSpPr>
            <a:spLocks noGrp="1"/>
          </p:cNvSpPr>
          <p:nvPr>
            <p:ph type="body" sz="quarter" idx="16" hasCustomPrompt="1"/>
          </p:nvPr>
        </p:nvSpPr>
        <p:spPr>
          <a:xfrm>
            <a:off x="4611357" y="1230406"/>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23" name="Espace réservé du texte 2"/>
          <p:cNvSpPr>
            <a:spLocks noGrp="1"/>
          </p:cNvSpPr>
          <p:nvPr>
            <p:ph type="body" sz="quarter" idx="17" hasCustomPrompt="1"/>
          </p:nvPr>
        </p:nvSpPr>
        <p:spPr>
          <a:xfrm>
            <a:off x="4611357" y="1444719"/>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24" name="Espace réservé du graphique 3"/>
          <p:cNvSpPr>
            <a:spLocks noGrp="1"/>
          </p:cNvSpPr>
          <p:nvPr>
            <p:ph type="chart" sz="quarter" idx="18" hasCustomPrompt="1"/>
          </p:nvPr>
        </p:nvSpPr>
        <p:spPr>
          <a:xfrm>
            <a:off x="4611357" y="1778794"/>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3" name="Espace réservé du texte 2"/>
          <p:cNvSpPr>
            <a:spLocks noGrp="1"/>
          </p:cNvSpPr>
          <p:nvPr>
            <p:ph type="body" sz="quarter" idx="19" hasCustomPrompt="1"/>
          </p:nvPr>
        </p:nvSpPr>
        <p:spPr>
          <a:xfrm>
            <a:off x="23399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4" name="Espace réservé du texte 2"/>
          <p:cNvSpPr>
            <a:spLocks noGrp="1"/>
          </p:cNvSpPr>
          <p:nvPr>
            <p:ph type="body" sz="quarter" idx="20" hasCustomPrompt="1"/>
          </p:nvPr>
        </p:nvSpPr>
        <p:spPr>
          <a:xfrm>
            <a:off x="23399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5" name="Espace réservé du graphique 3"/>
          <p:cNvSpPr>
            <a:spLocks noGrp="1"/>
          </p:cNvSpPr>
          <p:nvPr>
            <p:ph type="chart" sz="quarter" idx="21" hasCustomPrompt="1"/>
          </p:nvPr>
        </p:nvSpPr>
        <p:spPr>
          <a:xfrm>
            <a:off x="23399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sp>
        <p:nvSpPr>
          <p:cNvPr id="17" name="Espace réservé du texte 2"/>
          <p:cNvSpPr>
            <a:spLocks noGrp="1"/>
          </p:cNvSpPr>
          <p:nvPr>
            <p:ph type="body" sz="quarter" idx="22" hasCustomPrompt="1"/>
          </p:nvPr>
        </p:nvSpPr>
        <p:spPr>
          <a:xfrm>
            <a:off x="4611357" y="3073494"/>
            <a:ext cx="41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8" name="Espace réservé du texte 2"/>
          <p:cNvSpPr>
            <a:spLocks noGrp="1"/>
          </p:cNvSpPr>
          <p:nvPr>
            <p:ph type="body" sz="quarter" idx="23" hasCustomPrompt="1"/>
          </p:nvPr>
        </p:nvSpPr>
        <p:spPr>
          <a:xfrm>
            <a:off x="4611357" y="3287807"/>
            <a:ext cx="41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19" name="Espace réservé du graphique 3"/>
          <p:cNvSpPr>
            <a:spLocks noGrp="1"/>
          </p:cNvSpPr>
          <p:nvPr>
            <p:ph type="chart" sz="quarter" idx="24" hasCustomPrompt="1"/>
          </p:nvPr>
        </p:nvSpPr>
        <p:spPr>
          <a:xfrm>
            <a:off x="4611357" y="3621882"/>
            <a:ext cx="4140000" cy="1150144"/>
          </a:xfrm>
          <a:prstGeom prst="rect">
            <a:avLst/>
          </a:prstGeom>
        </p:spPr>
        <p:txBody>
          <a:bodyPr anchor="ctr"/>
          <a:lstStyle>
            <a:lvl1pPr marL="0" indent="0" algn="ctr">
              <a:buFontTx/>
              <a:buNone/>
              <a:defRPr sz="2000">
                <a:solidFill>
                  <a:schemeClr val="tx2"/>
                </a:solidFill>
                <a:latin typeface="+mn-lt"/>
              </a:defRPr>
            </a:lvl1pPr>
          </a:lstStyle>
          <a:p>
            <a:r>
              <a:rPr lang="en-US" dirty="0"/>
              <a:t>Click on the icon to add a graph</a:t>
            </a:r>
          </a:p>
        </p:txBody>
      </p:sp>
      <p:pic>
        <p:nvPicPr>
          <p:cNvPr id="20" name="Logo AXA" descr="\\Mac\AllFiles\Volumes\DOSSIERS EN COURS\17_1098 AXA_Creation_gabarits\elements\png\new_logo_axa_rgb.png"/>
          <p:cNvPicPr>
            <a:picLocks noChangeAspect="1" noChangeArrowheads="1"/>
          </p:cNvPicPr>
          <p:nvPr userDrawn="1"/>
        </p:nvPicPr>
        <p:blipFill>
          <a:blip r:embed="rId2" cstate="print"/>
          <a:srcRect/>
          <a:stretch>
            <a:fillRect/>
          </a:stretch>
        </p:blipFill>
        <p:spPr bwMode="auto">
          <a:xfrm>
            <a:off x="8881546" y="4877227"/>
            <a:ext cx="176979" cy="177047"/>
          </a:xfrm>
          <a:prstGeom prst="rect">
            <a:avLst/>
          </a:prstGeom>
          <a:noFill/>
          <a:ln w="9525">
            <a:noFill/>
            <a:miter lim="800000"/>
            <a:headEnd/>
            <a:tailEnd/>
          </a:ln>
        </p:spPr>
      </p:pic>
      <p:sp>
        <p:nvSpPr>
          <p:cNvPr id="21"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25" name="Espace réservé du pied de page 3"/>
          <p:cNvSpPr>
            <a:spLocks noGrp="1"/>
          </p:cNvSpPr>
          <p:nvPr>
            <p:ph type="ftr" sz="quarter" idx="25"/>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41550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11"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2" name="Espace réservé du texte 4"/>
          <p:cNvSpPr>
            <a:spLocks noGrp="1"/>
          </p:cNvSpPr>
          <p:nvPr>
            <p:ph type="body" sz="quarter" idx="11"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Source Sans Pro" pitchFamily="34" charset="0"/>
                <a:cs typeface="Arial" pitchFamily="34" charset="0"/>
              </a:defRPr>
            </a:lvl1pPr>
          </a:lstStyle>
          <a:p>
            <a:pPr lvl="0"/>
            <a:r>
              <a:rPr lang="en-US" noProof="0" dirty="0"/>
              <a:t>Subtitle or next title (optional)</a:t>
            </a:r>
          </a:p>
        </p:txBody>
      </p:sp>
      <p:sp>
        <p:nvSpPr>
          <p:cNvPr id="3" name="Espace réservé du texte 2"/>
          <p:cNvSpPr>
            <a:spLocks noGrp="1"/>
          </p:cNvSpPr>
          <p:nvPr>
            <p:ph type="body" sz="quarter" idx="12" hasCustomPrompt="1"/>
          </p:nvPr>
        </p:nvSpPr>
        <p:spPr>
          <a:xfrm>
            <a:off x="233997" y="1230406"/>
            <a:ext cx="3240000" cy="212632"/>
          </a:xfrm>
          <a:prstGeom prst="rect">
            <a:avLst/>
          </a:prstGeom>
        </p:spPr>
        <p:txBody>
          <a:bodyPr lIns="0" tIns="0" rIns="0" bIns="0"/>
          <a:lstStyle>
            <a:lvl1pPr marL="0" indent="0">
              <a:buNone/>
              <a:defRPr sz="1600">
                <a:solidFill>
                  <a:schemeClr val="tx2"/>
                </a:solidFill>
                <a:latin typeface="+mn-lt"/>
              </a:defRPr>
            </a:lvl1pPr>
            <a:lvl2pPr marL="0" indent="0">
              <a:buNone/>
              <a:defRPr sz="1200">
                <a:solidFill>
                  <a:schemeClr val="tx2"/>
                </a:solidFill>
                <a:latin typeface="+mn-lt"/>
              </a:defRPr>
            </a:lvl2pPr>
          </a:lstStyle>
          <a:p>
            <a:pPr lvl="0"/>
            <a:r>
              <a:rPr lang="en-US" dirty="0"/>
              <a:t>Chart title</a:t>
            </a:r>
          </a:p>
        </p:txBody>
      </p:sp>
      <p:sp>
        <p:nvSpPr>
          <p:cNvPr id="16" name="Espace réservé du texte 2"/>
          <p:cNvSpPr>
            <a:spLocks noGrp="1"/>
          </p:cNvSpPr>
          <p:nvPr>
            <p:ph type="body" sz="quarter" idx="14" hasCustomPrompt="1"/>
          </p:nvPr>
        </p:nvSpPr>
        <p:spPr>
          <a:xfrm>
            <a:off x="233997" y="1444719"/>
            <a:ext cx="3240000" cy="234063"/>
          </a:xfrm>
          <a:prstGeom prst="rect">
            <a:avLst/>
          </a:prstGeom>
        </p:spPr>
        <p:txBody>
          <a:bodyPr lIns="0" tIns="0" rIns="0" bIns="0"/>
          <a:lstStyle>
            <a:lvl1pPr marL="0" indent="0">
              <a:buNone/>
              <a:defRPr sz="1100">
                <a:solidFill>
                  <a:schemeClr val="tx2"/>
                </a:solidFill>
                <a:latin typeface="+mn-lt"/>
              </a:defRPr>
            </a:lvl1pPr>
            <a:lvl2pPr marL="0" indent="0">
              <a:buNone/>
              <a:defRPr sz="1200">
                <a:solidFill>
                  <a:schemeClr val="tx2"/>
                </a:solidFill>
                <a:latin typeface="+mn-lt"/>
              </a:defRPr>
            </a:lvl2pPr>
          </a:lstStyle>
          <a:p>
            <a:pPr lvl="0"/>
            <a:r>
              <a:rPr lang="en-US" dirty="0"/>
              <a:t>Chart subtitle</a:t>
            </a:r>
          </a:p>
        </p:txBody>
      </p:sp>
      <p:sp>
        <p:nvSpPr>
          <p:cNvPr id="4" name="Espace réservé du graphique 3"/>
          <p:cNvSpPr>
            <a:spLocks noGrp="1"/>
          </p:cNvSpPr>
          <p:nvPr>
            <p:ph type="chart" sz="quarter" idx="15" hasCustomPrompt="1"/>
          </p:nvPr>
        </p:nvSpPr>
        <p:spPr>
          <a:xfrm>
            <a:off x="233997" y="1778794"/>
            <a:ext cx="3240000" cy="2430000"/>
          </a:xfrm>
          <a:prstGeom prst="rect">
            <a:avLst/>
          </a:prstGeom>
        </p:spPr>
        <p:txBody>
          <a:bodyPr anchor="ctr"/>
          <a:lstStyle>
            <a:lvl1pPr marL="0" indent="0" algn="ctr">
              <a:buFontTx/>
              <a:buNone/>
              <a:defRPr sz="2000" baseline="0">
                <a:solidFill>
                  <a:schemeClr val="tx2"/>
                </a:solidFill>
                <a:latin typeface="+mn-lt"/>
              </a:defRPr>
            </a:lvl1pPr>
          </a:lstStyle>
          <a:p>
            <a:r>
              <a:rPr lang="en-US" dirty="0"/>
              <a:t>Click on</a:t>
            </a:r>
          </a:p>
          <a:p>
            <a:r>
              <a:rPr lang="en-US" dirty="0"/>
              <a:t> the icon to add a graph</a:t>
            </a:r>
            <a:endParaRPr lang="fr-FR" dirty="0"/>
          </a:p>
        </p:txBody>
      </p:sp>
      <p:sp>
        <p:nvSpPr>
          <p:cNvPr id="5" name="Espace réservé du texte 4"/>
          <p:cNvSpPr>
            <a:spLocks noGrp="1"/>
          </p:cNvSpPr>
          <p:nvPr>
            <p:ph type="body" sz="quarter" idx="16" hasCustomPrompt="1"/>
          </p:nvPr>
        </p:nvSpPr>
        <p:spPr>
          <a:xfrm>
            <a:off x="3796367" y="1889523"/>
            <a:ext cx="4359275" cy="2620565"/>
          </a:xfrm>
          <a:prstGeom prst="rect">
            <a:avLst/>
          </a:prstGeom>
        </p:spPr>
        <p:txBody>
          <a:bodyPr lIns="0" tIns="0" rIns="0" bIns="0"/>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3"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4" name="Espace réservé de la date 2"/>
          <p:cNvSpPr>
            <a:spLocks noGrp="1"/>
          </p:cNvSpPr>
          <p:nvPr>
            <p:ph type="dt" sz="half" idx="10"/>
          </p:nvPr>
        </p:nvSpPr>
        <p:spPr>
          <a:xfrm>
            <a:off x="500253" y="4906460"/>
            <a:ext cx="2215515" cy="175022"/>
          </a:xfrm>
        </p:spPr>
        <p:txBody>
          <a:bodyPr/>
          <a:lstStyle/>
          <a:p>
            <a:r>
              <a:rPr lang="en-US" noProof="0"/>
              <a:t>Title of the presentation l Date</a:t>
            </a:r>
            <a:endParaRPr lang="en-US" noProof="0" dirty="0"/>
          </a:p>
        </p:txBody>
      </p:sp>
      <p:sp>
        <p:nvSpPr>
          <p:cNvPr id="15" name="Espace réservé du pied de page 3"/>
          <p:cNvSpPr>
            <a:spLocks noGrp="1"/>
          </p:cNvSpPr>
          <p:nvPr>
            <p:ph type="ftr" sz="quarter" idx="17"/>
          </p:nvPr>
        </p:nvSpPr>
        <p:spPr>
          <a:xfrm>
            <a:off x="3326957" y="4906460"/>
            <a:ext cx="2474912" cy="175022"/>
          </a:xfrm>
        </p:spPr>
        <p:txBody>
          <a:bodyPr/>
          <a:lstStyle/>
          <a:p>
            <a:r>
              <a:rPr lang="en-US" noProof="0"/>
              <a:t>CONFIDENTIALITY LEVEL</a:t>
            </a:r>
            <a:endParaRPr lang="en-US" noProof="0" dirty="0"/>
          </a:p>
        </p:txBody>
      </p:sp>
    </p:spTree>
    <p:extLst>
      <p:ext uri="{BB962C8B-B14F-4D97-AF65-F5344CB8AC3E}">
        <p14:creationId xmlns:p14="http://schemas.microsoft.com/office/powerpoint/2010/main" val="256189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3 blocs">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20" name="Espace réservé du texte 19"/>
          <p:cNvSpPr>
            <a:spLocks noGrp="1"/>
          </p:cNvSpPr>
          <p:nvPr>
            <p:ph type="body" sz="quarter" idx="14" hasCustomPrompt="1"/>
          </p:nvPr>
        </p:nvSpPr>
        <p:spPr>
          <a:xfrm>
            <a:off x="396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endParaRPr lang="fr-FR" dirty="0"/>
          </a:p>
        </p:txBody>
      </p:sp>
      <p:sp>
        <p:nvSpPr>
          <p:cNvPr id="21" name="Espace réservé du texte 19"/>
          <p:cNvSpPr>
            <a:spLocks noGrp="1"/>
          </p:cNvSpPr>
          <p:nvPr>
            <p:ph type="body" sz="quarter" idx="15" hasCustomPrompt="1"/>
          </p:nvPr>
        </p:nvSpPr>
        <p:spPr>
          <a:xfrm>
            <a:off x="331200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2" name="Espace réservé du texte 19"/>
          <p:cNvSpPr>
            <a:spLocks noGrp="1"/>
          </p:cNvSpPr>
          <p:nvPr>
            <p:ph type="body" sz="quarter" idx="16" hasCustomPrompt="1"/>
          </p:nvPr>
        </p:nvSpPr>
        <p:spPr>
          <a:xfrm>
            <a:off x="6227050" y="1223684"/>
            <a:ext cx="2520950" cy="1080000"/>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25" name="Espace réservé du texte 24"/>
          <p:cNvSpPr>
            <a:spLocks noGrp="1"/>
          </p:cNvSpPr>
          <p:nvPr>
            <p:ph type="body" sz="quarter" idx="17" hasCustomPrompt="1"/>
          </p:nvPr>
        </p:nvSpPr>
        <p:spPr>
          <a:xfrm>
            <a:off x="396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0" name="Espace réservé du texte 24"/>
          <p:cNvSpPr>
            <a:spLocks noGrp="1"/>
          </p:cNvSpPr>
          <p:nvPr>
            <p:ph type="body" sz="quarter" idx="18" hasCustomPrompt="1"/>
          </p:nvPr>
        </p:nvSpPr>
        <p:spPr>
          <a:xfrm>
            <a:off x="331295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sp>
        <p:nvSpPr>
          <p:cNvPr id="31" name="Espace réservé du texte 24"/>
          <p:cNvSpPr>
            <a:spLocks noGrp="1"/>
          </p:cNvSpPr>
          <p:nvPr>
            <p:ph type="body" sz="quarter" idx="19" hasCustomPrompt="1"/>
          </p:nvPr>
        </p:nvSpPr>
        <p:spPr>
          <a:xfrm>
            <a:off x="6228000" y="2447365"/>
            <a:ext cx="2520000" cy="1218009"/>
          </a:xfrm>
          <a:prstGeom prst="rect">
            <a:avLst/>
          </a:prstGeom>
        </p:spPr>
        <p:txBody>
          <a:bodyPr lIns="0" tIns="0" rIns="0" bIns="0"/>
          <a:lstStyle>
            <a:lvl1pPr marL="266700" indent="-266700">
              <a:buSzPct val="120000"/>
              <a:buFontTx/>
              <a:buBlip>
                <a:blip r:embed="rId2"/>
              </a:buBlip>
              <a:defRPr sz="1400">
                <a:latin typeface="+mn-lt"/>
              </a:defRPr>
            </a:lvl1pPr>
            <a:lvl2pPr>
              <a:defRPr sz="1400"/>
            </a:lvl2pPr>
            <a:lvl3pPr>
              <a:defRPr sz="1400"/>
            </a:lvl3pPr>
            <a:lvl4pPr>
              <a:defRPr sz="1400"/>
            </a:lvl4pPr>
            <a:lvl5pPr>
              <a:defRPr sz="1400"/>
            </a:lvl5pPr>
          </a:lstStyle>
          <a:p>
            <a:pPr lvl="0"/>
            <a:r>
              <a:rPr lang="en-US" dirty="0"/>
              <a:t>Click to add text</a:t>
            </a:r>
            <a:endParaRPr lang="fr-FR" dirty="0"/>
          </a:p>
        </p:txBody>
      </p:sp>
      <p:pic>
        <p:nvPicPr>
          <p:cNvPr id="12"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3"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5" name="Espace réservé du texte 4"/>
          <p:cNvSpPr>
            <a:spLocks noGrp="1"/>
          </p:cNvSpPr>
          <p:nvPr>
            <p:ph type="body" sz="quarter" idx="20"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spTree>
    <p:extLst>
      <p:ext uri="{BB962C8B-B14F-4D97-AF65-F5344CB8AC3E}">
        <p14:creationId xmlns:p14="http://schemas.microsoft.com/office/powerpoint/2010/main" val="326351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1 bloc">
    <p:spTree>
      <p:nvGrpSpPr>
        <p:cNvPr id="1" name=""/>
        <p:cNvGrpSpPr/>
        <p:nvPr/>
      </p:nvGrpSpPr>
      <p:grpSpPr>
        <a:xfrm>
          <a:off x="0" y="0"/>
          <a:ext cx="0" cy="0"/>
          <a:chOff x="0" y="0"/>
          <a:chExt cx="0" cy="0"/>
        </a:xfrm>
      </p:grpSpPr>
      <p:sp>
        <p:nvSpPr>
          <p:cNvPr id="23" name="Espace réservé du texte 19"/>
          <p:cNvSpPr>
            <a:spLocks noGrp="1"/>
          </p:cNvSpPr>
          <p:nvPr>
            <p:ph type="body" sz="quarter" idx="17" hasCustomPrompt="1"/>
          </p:nvPr>
        </p:nvSpPr>
        <p:spPr>
          <a:xfrm>
            <a:off x="5564088" y="1478774"/>
            <a:ext cx="3257177" cy="2185953"/>
          </a:xfrm>
          <a:prstGeom prst="rect">
            <a:avLst/>
          </a:prstGeom>
          <a:ln w="19050">
            <a:solidFill>
              <a:srgbClr val="00AEC6"/>
            </a:solidFill>
          </a:ln>
        </p:spPr>
        <p:txBody>
          <a:bodyPr anchor="ctr"/>
          <a:lstStyle>
            <a:lvl1pPr marL="0" indent="0" algn="ctr">
              <a:buNone/>
              <a:defRPr sz="1600">
                <a:solidFill>
                  <a:srgbClr val="00AEC6"/>
                </a:solidFill>
                <a:latin typeface="+mn-lt"/>
              </a:defRPr>
            </a:lvl1pPr>
          </a:lstStyle>
          <a:p>
            <a:pPr lvl="0"/>
            <a:r>
              <a:rPr lang="en-US" dirty="0"/>
              <a:t>CLICK TO ADD TEXT</a:t>
            </a:r>
          </a:p>
        </p:txBody>
      </p:sp>
      <p:sp>
        <p:nvSpPr>
          <p:cNvPr id="3" name="Espace réservé de la date 2"/>
          <p:cNvSpPr>
            <a:spLocks noGrp="1"/>
          </p:cNvSpPr>
          <p:nvPr>
            <p:ph type="dt" sz="half" idx="10"/>
          </p:nvPr>
        </p:nvSpPr>
        <p:spPr/>
        <p:txBody>
          <a:bodyPr/>
          <a:lstStyle/>
          <a:p>
            <a:r>
              <a:rPr lang="en-US" noProof="0"/>
              <a:t>Title of the presentation l Date</a:t>
            </a:r>
            <a:endParaRPr lang="en-US" noProof="0" dirty="0"/>
          </a:p>
        </p:txBody>
      </p:sp>
      <p:sp>
        <p:nvSpPr>
          <p:cNvPr id="4" name="Espace réservé du pied de page 3"/>
          <p:cNvSpPr>
            <a:spLocks noGrp="1"/>
          </p:cNvSpPr>
          <p:nvPr>
            <p:ph type="ftr" sz="quarter" idx="11"/>
          </p:nvPr>
        </p:nvSpPr>
        <p:spPr/>
        <p:txBody>
          <a:bodyPr/>
          <a:lstStyle/>
          <a:p>
            <a:r>
              <a:rPr lang="en-US" noProof="0"/>
              <a:t>CONFIDENTIALITY LEVEL</a:t>
            </a:r>
            <a:endParaRPr lang="en-US" noProof="0" dirty="0"/>
          </a:p>
        </p:txBody>
      </p:sp>
      <p:sp>
        <p:nvSpPr>
          <p:cNvPr id="19" name="Espace réservé du texte 4"/>
          <p:cNvSpPr>
            <a:spLocks noGrp="1"/>
          </p:cNvSpPr>
          <p:nvPr>
            <p:ph type="body" sz="quarter" idx="16" hasCustomPrompt="1"/>
          </p:nvPr>
        </p:nvSpPr>
        <p:spPr>
          <a:xfrm>
            <a:off x="234951" y="1478775"/>
            <a:ext cx="4335463" cy="2185952"/>
          </a:xfrm>
          <a:prstGeom prst="rect">
            <a:avLst/>
          </a:prstGeom>
        </p:spPr>
        <p:txBody>
          <a:bodyPr lIns="0" tIns="0" rIns="0" bIns="0" anchor="ctr"/>
          <a:lstStyle>
            <a:lvl1pPr marL="341345" indent="-341345">
              <a:buSzPct val="120000"/>
              <a:buFontTx/>
              <a:buBlip>
                <a:blip r:embed="rId2"/>
              </a:buBlip>
              <a:defRPr sz="1600">
                <a:latin typeface="+mj-lt"/>
              </a:defRPr>
            </a:lvl1pPr>
          </a:lstStyle>
          <a:p>
            <a:pPr lvl="0"/>
            <a:r>
              <a:rPr lang="en-US" dirty="0"/>
              <a:t>Click to add text</a:t>
            </a:r>
            <a:endParaRPr lang="fr-FR" dirty="0"/>
          </a:p>
        </p:txBody>
      </p:sp>
      <p:pic>
        <p:nvPicPr>
          <p:cNvPr id="11" name="Logo AXA" descr="\\Mac\AllFiles\Volumes\DOSSIERS EN COURS\17_1098 AXA_Creation_gabarits\elements\png\new_logo_axa_rgb.png"/>
          <p:cNvPicPr>
            <a:picLocks noChangeAspect="1" noChangeArrowheads="1"/>
          </p:cNvPicPr>
          <p:nvPr userDrawn="1"/>
        </p:nvPicPr>
        <p:blipFill>
          <a:blip r:embed="rId3" cstate="print"/>
          <a:srcRect/>
          <a:stretch>
            <a:fillRect/>
          </a:stretch>
        </p:blipFill>
        <p:spPr bwMode="auto">
          <a:xfrm>
            <a:off x="8881546" y="4877227"/>
            <a:ext cx="176979" cy="177047"/>
          </a:xfrm>
          <a:prstGeom prst="rect">
            <a:avLst/>
          </a:prstGeom>
          <a:noFill/>
          <a:ln w="9525">
            <a:noFill/>
            <a:miter lim="800000"/>
            <a:headEnd/>
            <a:tailEnd/>
          </a:ln>
        </p:spPr>
      </p:pic>
      <p:sp>
        <p:nvSpPr>
          <p:cNvPr id="12" name="Sommaire"/>
          <p:cNvSpPr>
            <a:spLocks noGrp="1"/>
          </p:cNvSpPr>
          <p:nvPr>
            <p:ph type="title" hasCustomPrompt="1"/>
          </p:nvPr>
        </p:nvSpPr>
        <p:spPr>
          <a:xfrm>
            <a:off x="234000" y="205978"/>
            <a:ext cx="8820000" cy="352822"/>
          </a:xfrm>
          <a:prstGeom prst="rect">
            <a:avLst/>
          </a:prstGeom>
        </p:spPr>
        <p:txBody>
          <a:bodyPr lIns="0" tIns="0" rIns="0" bIns="0" anchor="ctr">
            <a:noAutofit/>
          </a:bodyPr>
          <a:lstStyle>
            <a:lvl1pPr algn="l">
              <a:defRPr sz="2400">
                <a:solidFill>
                  <a:srgbClr val="00008F"/>
                </a:solidFill>
                <a:latin typeface="+mn-lt"/>
                <a:cs typeface="Arial" pitchFamily="34" charset="0"/>
              </a:defRPr>
            </a:lvl1pPr>
          </a:lstStyle>
          <a:p>
            <a:r>
              <a:rPr lang="en-US" noProof="0" dirty="0"/>
              <a:t>Title </a:t>
            </a:r>
          </a:p>
        </p:txBody>
      </p:sp>
      <p:sp>
        <p:nvSpPr>
          <p:cNvPr id="18" name="Espace réservé du texte 4"/>
          <p:cNvSpPr>
            <a:spLocks noGrp="1"/>
          </p:cNvSpPr>
          <p:nvPr>
            <p:ph type="body" sz="quarter" idx="18" hasCustomPrompt="1"/>
          </p:nvPr>
        </p:nvSpPr>
        <p:spPr>
          <a:xfrm>
            <a:off x="233999" y="571705"/>
            <a:ext cx="8820000" cy="285545"/>
          </a:xfrm>
          <a:prstGeom prst="rect">
            <a:avLst/>
          </a:prstGeom>
        </p:spPr>
        <p:txBody>
          <a:bodyPr lIns="0" tIns="0" rIns="0" bIns="0" anchor="ctr">
            <a:noAutofit/>
          </a:bodyPr>
          <a:lstStyle>
            <a:lvl1pPr marL="0" indent="0">
              <a:buNone/>
              <a:defRPr sz="1800">
                <a:solidFill>
                  <a:srgbClr val="00AEC6"/>
                </a:solidFill>
                <a:latin typeface="+mn-lt"/>
                <a:cs typeface="Arial" pitchFamily="34" charset="0"/>
              </a:defRPr>
            </a:lvl1pPr>
          </a:lstStyle>
          <a:p>
            <a:r>
              <a:rPr lang="en-US" dirty="0"/>
              <a:t>Subtitle or next title (optional)</a:t>
            </a:r>
          </a:p>
        </p:txBody>
      </p:sp>
      <p:grpSp>
        <p:nvGrpSpPr>
          <p:cNvPr id="20" name="Groupe 5"/>
          <p:cNvGrpSpPr/>
          <p:nvPr userDrawn="1"/>
        </p:nvGrpSpPr>
        <p:grpSpPr>
          <a:xfrm>
            <a:off x="4326923" y="2198769"/>
            <a:ext cx="743595" cy="742788"/>
            <a:chOff x="-1206500" y="1404938"/>
            <a:chExt cx="1463675" cy="1462087"/>
          </a:xfrm>
        </p:grpSpPr>
        <p:sp>
          <p:nvSpPr>
            <p:cNvPr id="21" name="Freeform 5"/>
            <p:cNvSpPr>
              <a:spLocks/>
            </p:cNvSpPr>
            <p:nvPr/>
          </p:nvSpPr>
          <p:spPr bwMode="auto">
            <a:xfrm>
              <a:off x="-1206500" y="1404938"/>
              <a:ext cx="1463675" cy="1462087"/>
            </a:xfrm>
            <a:custGeom>
              <a:avLst/>
              <a:gdLst/>
              <a:ahLst/>
              <a:cxnLst>
                <a:cxn ang="0">
                  <a:pos x="1842" y="969"/>
                </a:cxn>
                <a:cxn ang="0">
                  <a:pos x="1824" y="1107"/>
                </a:cxn>
                <a:cxn ang="0">
                  <a:pos x="1787" y="1237"/>
                </a:cxn>
                <a:cxn ang="0">
                  <a:pos x="1732" y="1361"/>
                </a:cxn>
                <a:cxn ang="0">
                  <a:pos x="1660" y="1473"/>
                </a:cxn>
                <a:cxn ang="0">
                  <a:pos x="1574" y="1572"/>
                </a:cxn>
                <a:cxn ang="0">
                  <a:pos x="1473" y="1660"/>
                </a:cxn>
                <a:cxn ang="0">
                  <a:pos x="1361" y="1731"/>
                </a:cxn>
                <a:cxn ang="0">
                  <a:pos x="1239" y="1787"/>
                </a:cxn>
                <a:cxn ang="0">
                  <a:pos x="1107" y="1824"/>
                </a:cxn>
                <a:cxn ang="0">
                  <a:pos x="969" y="1842"/>
                </a:cxn>
                <a:cxn ang="0">
                  <a:pos x="875" y="1842"/>
                </a:cxn>
                <a:cxn ang="0">
                  <a:pos x="737" y="1824"/>
                </a:cxn>
                <a:cxn ang="0">
                  <a:pos x="605" y="1787"/>
                </a:cxn>
                <a:cxn ang="0">
                  <a:pos x="483" y="1731"/>
                </a:cxn>
                <a:cxn ang="0">
                  <a:pos x="371" y="1660"/>
                </a:cxn>
                <a:cxn ang="0">
                  <a:pos x="270" y="1572"/>
                </a:cxn>
                <a:cxn ang="0">
                  <a:pos x="184" y="1473"/>
                </a:cxn>
                <a:cxn ang="0">
                  <a:pos x="111" y="1361"/>
                </a:cxn>
                <a:cxn ang="0">
                  <a:pos x="55" y="1237"/>
                </a:cxn>
                <a:cxn ang="0">
                  <a:pos x="20" y="1107"/>
                </a:cxn>
                <a:cxn ang="0">
                  <a:pos x="2" y="969"/>
                </a:cxn>
                <a:cxn ang="0">
                  <a:pos x="2" y="873"/>
                </a:cxn>
                <a:cxn ang="0">
                  <a:pos x="20" y="735"/>
                </a:cxn>
                <a:cxn ang="0">
                  <a:pos x="55" y="605"/>
                </a:cxn>
                <a:cxn ang="0">
                  <a:pos x="111" y="481"/>
                </a:cxn>
                <a:cxn ang="0">
                  <a:pos x="184" y="369"/>
                </a:cxn>
                <a:cxn ang="0">
                  <a:pos x="270" y="270"/>
                </a:cxn>
                <a:cxn ang="0">
                  <a:pos x="371" y="182"/>
                </a:cxn>
                <a:cxn ang="0">
                  <a:pos x="483" y="111"/>
                </a:cxn>
                <a:cxn ang="0">
                  <a:pos x="605" y="55"/>
                </a:cxn>
                <a:cxn ang="0">
                  <a:pos x="737" y="18"/>
                </a:cxn>
                <a:cxn ang="0">
                  <a:pos x="875" y="0"/>
                </a:cxn>
                <a:cxn ang="0">
                  <a:pos x="969" y="0"/>
                </a:cxn>
                <a:cxn ang="0">
                  <a:pos x="1107" y="18"/>
                </a:cxn>
                <a:cxn ang="0">
                  <a:pos x="1239" y="55"/>
                </a:cxn>
                <a:cxn ang="0">
                  <a:pos x="1361" y="111"/>
                </a:cxn>
                <a:cxn ang="0">
                  <a:pos x="1473" y="182"/>
                </a:cxn>
                <a:cxn ang="0">
                  <a:pos x="1574" y="270"/>
                </a:cxn>
                <a:cxn ang="0">
                  <a:pos x="1660" y="369"/>
                </a:cxn>
                <a:cxn ang="0">
                  <a:pos x="1732" y="481"/>
                </a:cxn>
                <a:cxn ang="0">
                  <a:pos x="1787" y="605"/>
                </a:cxn>
                <a:cxn ang="0">
                  <a:pos x="1824" y="735"/>
                </a:cxn>
                <a:cxn ang="0">
                  <a:pos x="1842" y="873"/>
                </a:cxn>
              </a:cxnLst>
              <a:rect l="0" t="0" r="r" b="b"/>
              <a:pathLst>
                <a:path w="1844" h="1842">
                  <a:moveTo>
                    <a:pt x="1844" y="922"/>
                  </a:moveTo>
                  <a:lnTo>
                    <a:pt x="1844" y="922"/>
                  </a:lnTo>
                  <a:lnTo>
                    <a:pt x="1842" y="969"/>
                  </a:lnTo>
                  <a:lnTo>
                    <a:pt x="1839" y="1014"/>
                  </a:lnTo>
                  <a:lnTo>
                    <a:pt x="1833" y="1062"/>
                  </a:lnTo>
                  <a:lnTo>
                    <a:pt x="1824" y="1107"/>
                  </a:lnTo>
                  <a:lnTo>
                    <a:pt x="1815" y="1151"/>
                  </a:lnTo>
                  <a:lnTo>
                    <a:pt x="1802" y="1195"/>
                  </a:lnTo>
                  <a:lnTo>
                    <a:pt x="1787" y="1237"/>
                  </a:lnTo>
                  <a:lnTo>
                    <a:pt x="1771" y="1279"/>
                  </a:lnTo>
                  <a:lnTo>
                    <a:pt x="1753" y="1320"/>
                  </a:lnTo>
                  <a:lnTo>
                    <a:pt x="1732" y="1361"/>
                  </a:lnTo>
                  <a:lnTo>
                    <a:pt x="1711" y="1398"/>
                  </a:lnTo>
                  <a:lnTo>
                    <a:pt x="1686" y="1436"/>
                  </a:lnTo>
                  <a:lnTo>
                    <a:pt x="1660" y="1473"/>
                  </a:lnTo>
                  <a:lnTo>
                    <a:pt x="1633" y="1507"/>
                  </a:lnTo>
                  <a:lnTo>
                    <a:pt x="1605" y="1541"/>
                  </a:lnTo>
                  <a:lnTo>
                    <a:pt x="1574" y="1572"/>
                  </a:lnTo>
                  <a:lnTo>
                    <a:pt x="1542" y="1603"/>
                  </a:lnTo>
                  <a:lnTo>
                    <a:pt x="1509" y="1632"/>
                  </a:lnTo>
                  <a:lnTo>
                    <a:pt x="1473" y="1660"/>
                  </a:lnTo>
                  <a:lnTo>
                    <a:pt x="1437" y="1686"/>
                  </a:lnTo>
                  <a:lnTo>
                    <a:pt x="1400" y="1709"/>
                  </a:lnTo>
                  <a:lnTo>
                    <a:pt x="1361" y="1731"/>
                  </a:lnTo>
                  <a:lnTo>
                    <a:pt x="1322" y="1753"/>
                  </a:lnTo>
                  <a:lnTo>
                    <a:pt x="1281" y="1770"/>
                  </a:lnTo>
                  <a:lnTo>
                    <a:pt x="1239" y="1787"/>
                  </a:lnTo>
                  <a:lnTo>
                    <a:pt x="1197" y="1801"/>
                  </a:lnTo>
                  <a:lnTo>
                    <a:pt x="1153" y="1814"/>
                  </a:lnTo>
                  <a:lnTo>
                    <a:pt x="1107" y="1824"/>
                  </a:lnTo>
                  <a:lnTo>
                    <a:pt x="1062" y="1832"/>
                  </a:lnTo>
                  <a:lnTo>
                    <a:pt x="1016" y="1839"/>
                  </a:lnTo>
                  <a:lnTo>
                    <a:pt x="969" y="1842"/>
                  </a:lnTo>
                  <a:lnTo>
                    <a:pt x="922" y="1842"/>
                  </a:lnTo>
                  <a:lnTo>
                    <a:pt x="922" y="1842"/>
                  </a:lnTo>
                  <a:lnTo>
                    <a:pt x="875" y="1842"/>
                  </a:lnTo>
                  <a:lnTo>
                    <a:pt x="828" y="1839"/>
                  </a:lnTo>
                  <a:lnTo>
                    <a:pt x="782" y="1832"/>
                  </a:lnTo>
                  <a:lnTo>
                    <a:pt x="737" y="1824"/>
                  </a:lnTo>
                  <a:lnTo>
                    <a:pt x="691" y="1814"/>
                  </a:lnTo>
                  <a:lnTo>
                    <a:pt x="647" y="1801"/>
                  </a:lnTo>
                  <a:lnTo>
                    <a:pt x="605" y="1787"/>
                  </a:lnTo>
                  <a:lnTo>
                    <a:pt x="563" y="1770"/>
                  </a:lnTo>
                  <a:lnTo>
                    <a:pt x="522" y="1753"/>
                  </a:lnTo>
                  <a:lnTo>
                    <a:pt x="483" y="1731"/>
                  </a:lnTo>
                  <a:lnTo>
                    <a:pt x="444" y="1709"/>
                  </a:lnTo>
                  <a:lnTo>
                    <a:pt x="407" y="1686"/>
                  </a:lnTo>
                  <a:lnTo>
                    <a:pt x="371" y="1660"/>
                  </a:lnTo>
                  <a:lnTo>
                    <a:pt x="335" y="1632"/>
                  </a:lnTo>
                  <a:lnTo>
                    <a:pt x="302" y="1603"/>
                  </a:lnTo>
                  <a:lnTo>
                    <a:pt x="270" y="1572"/>
                  </a:lnTo>
                  <a:lnTo>
                    <a:pt x="239" y="1541"/>
                  </a:lnTo>
                  <a:lnTo>
                    <a:pt x="210" y="1507"/>
                  </a:lnTo>
                  <a:lnTo>
                    <a:pt x="184" y="1473"/>
                  </a:lnTo>
                  <a:lnTo>
                    <a:pt x="158" y="1436"/>
                  </a:lnTo>
                  <a:lnTo>
                    <a:pt x="133" y="1398"/>
                  </a:lnTo>
                  <a:lnTo>
                    <a:pt x="111" y="1361"/>
                  </a:lnTo>
                  <a:lnTo>
                    <a:pt x="91" y="1320"/>
                  </a:lnTo>
                  <a:lnTo>
                    <a:pt x="73" y="1279"/>
                  </a:lnTo>
                  <a:lnTo>
                    <a:pt x="55" y="1237"/>
                  </a:lnTo>
                  <a:lnTo>
                    <a:pt x="41" y="1195"/>
                  </a:lnTo>
                  <a:lnTo>
                    <a:pt x="29" y="1151"/>
                  </a:lnTo>
                  <a:lnTo>
                    <a:pt x="20" y="1107"/>
                  </a:lnTo>
                  <a:lnTo>
                    <a:pt x="11" y="1062"/>
                  </a:lnTo>
                  <a:lnTo>
                    <a:pt x="5" y="1014"/>
                  </a:lnTo>
                  <a:lnTo>
                    <a:pt x="2" y="969"/>
                  </a:lnTo>
                  <a:lnTo>
                    <a:pt x="0" y="922"/>
                  </a:lnTo>
                  <a:lnTo>
                    <a:pt x="0" y="922"/>
                  </a:lnTo>
                  <a:lnTo>
                    <a:pt x="2" y="873"/>
                  </a:lnTo>
                  <a:lnTo>
                    <a:pt x="5" y="828"/>
                  </a:lnTo>
                  <a:lnTo>
                    <a:pt x="11" y="780"/>
                  </a:lnTo>
                  <a:lnTo>
                    <a:pt x="20" y="735"/>
                  </a:lnTo>
                  <a:lnTo>
                    <a:pt x="29" y="691"/>
                  </a:lnTo>
                  <a:lnTo>
                    <a:pt x="41" y="647"/>
                  </a:lnTo>
                  <a:lnTo>
                    <a:pt x="55" y="605"/>
                  </a:lnTo>
                  <a:lnTo>
                    <a:pt x="73" y="563"/>
                  </a:lnTo>
                  <a:lnTo>
                    <a:pt x="91" y="522"/>
                  </a:lnTo>
                  <a:lnTo>
                    <a:pt x="111" y="481"/>
                  </a:lnTo>
                  <a:lnTo>
                    <a:pt x="133" y="444"/>
                  </a:lnTo>
                  <a:lnTo>
                    <a:pt x="158" y="406"/>
                  </a:lnTo>
                  <a:lnTo>
                    <a:pt x="184" y="369"/>
                  </a:lnTo>
                  <a:lnTo>
                    <a:pt x="210" y="335"/>
                  </a:lnTo>
                  <a:lnTo>
                    <a:pt x="239" y="301"/>
                  </a:lnTo>
                  <a:lnTo>
                    <a:pt x="270" y="270"/>
                  </a:lnTo>
                  <a:lnTo>
                    <a:pt x="302" y="239"/>
                  </a:lnTo>
                  <a:lnTo>
                    <a:pt x="335" y="210"/>
                  </a:lnTo>
                  <a:lnTo>
                    <a:pt x="371" y="182"/>
                  </a:lnTo>
                  <a:lnTo>
                    <a:pt x="407" y="156"/>
                  </a:lnTo>
                  <a:lnTo>
                    <a:pt x="444" y="133"/>
                  </a:lnTo>
                  <a:lnTo>
                    <a:pt x="483" y="111"/>
                  </a:lnTo>
                  <a:lnTo>
                    <a:pt x="522" y="89"/>
                  </a:lnTo>
                  <a:lnTo>
                    <a:pt x="563" y="72"/>
                  </a:lnTo>
                  <a:lnTo>
                    <a:pt x="605" y="55"/>
                  </a:lnTo>
                  <a:lnTo>
                    <a:pt x="647" y="41"/>
                  </a:lnTo>
                  <a:lnTo>
                    <a:pt x="691" y="28"/>
                  </a:lnTo>
                  <a:lnTo>
                    <a:pt x="737" y="18"/>
                  </a:lnTo>
                  <a:lnTo>
                    <a:pt x="782" y="10"/>
                  </a:lnTo>
                  <a:lnTo>
                    <a:pt x="828" y="5"/>
                  </a:lnTo>
                  <a:lnTo>
                    <a:pt x="875" y="0"/>
                  </a:lnTo>
                  <a:lnTo>
                    <a:pt x="922" y="0"/>
                  </a:lnTo>
                  <a:lnTo>
                    <a:pt x="922" y="0"/>
                  </a:lnTo>
                  <a:lnTo>
                    <a:pt x="969" y="0"/>
                  </a:lnTo>
                  <a:lnTo>
                    <a:pt x="1016" y="5"/>
                  </a:lnTo>
                  <a:lnTo>
                    <a:pt x="1062" y="10"/>
                  </a:lnTo>
                  <a:lnTo>
                    <a:pt x="1107" y="18"/>
                  </a:lnTo>
                  <a:lnTo>
                    <a:pt x="1153" y="28"/>
                  </a:lnTo>
                  <a:lnTo>
                    <a:pt x="1197" y="41"/>
                  </a:lnTo>
                  <a:lnTo>
                    <a:pt x="1239" y="55"/>
                  </a:lnTo>
                  <a:lnTo>
                    <a:pt x="1281" y="72"/>
                  </a:lnTo>
                  <a:lnTo>
                    <a:pt x="1322" y="89"/>
                  </a:lnTo>
                  <a:lnTo>
                    <a:pt x="1361" y="111"/>
                  </a:lnTo>
                  <a:lnTo>
                    <a:pt x="1400" y="133"/>
                  </a:lnTo>
                  <a:lnTo>
                    <a:pt x="1437" y="156"/>
                  </a:lnTo>
                  <a:lnTo>
                    <a:pt x="1473" y="182"/>
                  </a:lnTo>
                  <a:lnTo>
                    <a:pt x="1509" y="210"/>
                  </a:lnTo>
                  <a:lnTo>
                    <a:pt x="1542" y="239"/>
                  </a:lnTo>
                  <a:lnTo>
                    <a:pt x="1574" y="270"/>
                  </a:lnTo>
                  <a:lnTo>
                    <a:pt x="1605" y="301"/>
                  </a:lnTo>
                  <a:lnTo>
                    <a:pt x="1633" y="335"/>
                  </a:lnTo>
                  <a:lnTo>
                    <a:pt x="1660" y="369"/>
                  </a:lnTo>
                  <a:lnTo>
                    <a:pt x="1686" y="406"/>
                  </a:lnTo>
                  <a:lnTo>
                    <a:pt x="1711" y="444"/>
                  </a:lnTo>
                  <a:lnTo>
                    <a:pt x="1732" y="481"/>
                  </a:lnTo>
                  <a:lnTo>
                    <a:pt x="1753" y="522"/>
                  </a:lnTo>
                  <a:lnTo>
                    <a:pt x="1771" y="563"/>
                  </a:lnTo>
                  <a:lnTo>
                    <a:pt x="1787" y="605"/>
                  </a:lnTo>
                  <a:lnTo>
                    <a:pt x="1802" y="647"/>
                  </a:lnTo>
                  <a:lnTo>
                    <a:pt x="1815" y="691"/>
                  </a:lnTo>
                  <a:lnTo>
                    <a:pt x="1824" y="735"/>
                  </a:lnTo>
                  <a:lnTo>
                    <a:pt x="1833" y="780"/>
                  </a:lnTo>
                  <a:lnTo>
                    <a:pt x="1839" y="828"/>
                  </a:lnTo>
                  <a:lnTo>
                    <a:pt x="1842" y="873"/>
                  </a:lnTo>
                  <a:lnTo>
                    <a:pt x="1844" y="922"/>
                  </a:lnTo>
                  <a:lnTo>
                    <a:pt x="1844" y="922"/>
                  </a:lnTo>
                  <a:close/>
                </a:path>
              </a:pathLst>
            </a:custGeom>
            <a:solidFill>
              <a:srgbClr val="9FD9B4"/>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sp>
          <p:nvSpPr>
            <p:cNvPr id="22" name="Freeform 6"/>
            <p:cNvSpPr>
              <a:spLocks/>
            </p:cNvSpPr>
            <p:nvPr/>
          </p:nvSpPr>
          <p:spPr bwMode="auto">
            <a:xfrm>
              <a:off x="-957263" y="1725613"/>
              <a:ext cx="965200" cy="820737"/>
            </a:xfrm>
            <a:custGeom>
              <a:avLst/>
              <a:gdLst/>
              <a:ahLst/>
              <a:cxnLst>
                <a:cxn ang="0">
                  <a:pos x="628" y="1010"/>
                </a:cxn>
                <a:cxn ang="0">
                  <a:pos x="608" y="981"/>
                </a:cxn>
                <a:cxn ang="0">
                  <a:pos x="601" y="946"/>
                </a:cxn>
                <a:cxn ang="0">
                  <a:pos x="608" y="912"/>
                </a:cxn>
                <a:cxn ang="0">
                  <a:pos x="628" y="883"/>
                </a:cxn>
                <a:cxn ang="0">
                  <a:pos x="101" y="620"/>
                </a:cxn>
                <a:cxn ang="0">
                  <a:pos x="91" y="618"/>
                </a:cxn>
                <a:cxn ang="0">
                  <a:pos x="71" y="615"/>
                </a:cxn>
                <a:cxn ang="0">
                  <a:pos x="44" y="602"/>
                </a:cxn>
                <a:cxn ang="0">
                  <a:pos x="16" y="574"/>
                </a:cxn>
                <a:cxn ang="0">
                  <a:pos x="5" y="548"/>
                </a:cxn>
                <a:cxn ang="0">
                  <a:pos x="0" y="529"/>
                </a:cxn>
                <a:cxn ang="0">
                  <a:pos x="0" y="519"/>
                </a:cxn>
                <a:cxn ang="0">
                  <a:pos x="1" y="498"/>
                </a:cxn>
                <a:cxn ang="0">
                  <a:pos x="8" y="478"/>
                </a:cxn>
                <a:cxn ang="0">
                  <a:pos x="29" y="447"/>
                </a:cxn>
                <a:cxn ang="0">
                  <a:pos x="62" y="425"/>
                </a:cxn>
                <a:cxn ang="0">
                  <a:pos x="81" y="420"/>
                </a:cxn>
                <a:cxn ang="0">
                  <a:pos x="101" y="418"/>
                </a:cxn>
                <a:cxn ang="0">
                  <a:pos x="628" y="153"/>
                </a:cxn>
                <a:cxn ang="0">
                  <a:pos x="616" y="138"/>
                </a:cxn>
                <a:cxn ang="0">
                  <a:pos x="603" y="106"/>
                </a:cxn>
                <a:cxn ang="0">
                  <a:pos x="603" y="73"/>
                </a:cxn>
                <a:cxn ang="0">
                  <a:pos x="616" y="41"/>
                </a:cxn>
                <a:cxn ang="0">
                  <a:pos x="628" y="26"/>
                </a:cxn>
                <a:cxn ang="0">
                  <a:pos x="658" y="7"/>
                </a:cxn>
                <a:cxn ang="0">
                  <a:pos x="693" y="0"/>
                </a:cxn>
                <a:cxn ang="0">
                  <a:pos x="727" y="7"/>
                </a:cxn>
                <a:cxn ang="0">
                  <a:pos x="756" y="26"/>
                </a:cxn>
                <a:cxn ang="0">
                  <a:pos x="1190" y="455"/>
                </a:cxn>
                <a:cxn ang="0">
                  <a:pos x="1210" y="485"/>
                </a:cxn>
                <a:cxn ang="0">
                  <a:pos x="1216" y="519"/>
                </a:cxn>
                <a:cxn ang="0">
                  <a:pos x="1210" y="551"/>
                </a:cxn>
                <a:cxn ang="0">
                  <a:pos x="1190" y="581"/>
                </a:cxn>
                <a:cxn ang="0">
                  <a:pos x="756" y="1010"/>
                </a:cxn>
                <a:cxn ang="0">
                  <a:pos x="727" y="1029"/>
                </a:cxn>
                <a:cxn ang="0">
                  <a:pos x="693" y="1036"/>
                </a:cxn>
                <a:cxn ang="0">
                  <a:pos x="658" y="1029"/>
                </a:cxn>
                <a:cxn ang="0">
                  <a:pos x="628" y="1010"/>
                </a:cxn>
              </a:cxnLst>
              <a:rect l="0" t="0" r="r" b="b"/>
              <a:pathLst>
                <a:path w="1216" h="1036">
                  <a:moveTo>
                    <a:pt x="628" y="1010"/>
                  </a:moveTo>
                  <a:lnTo>
                    <a:pt x="628" y="1010"/>
                  </a:lnTo>
                  <a:lnTo>
                    <a:pt x="616" y="995"/>
                  </a:lnTo>
                  <a:lnTo>
                    <a:pt x="608" y="981"/>
                  </a:lnTo>
                  <a:lnTo>
                    <a:pt x="603" y="963"/>
                  </a:lnTo>
                  <a:lnTo>
                    <a:pt x="601" y="946"/>
                  </a:lnTo>
                  <a:lnTo>
                    <a:pt x="603" y="930"/>
                  </a:lnTo>
                  <a:lnTo>
                    <a:pt x="608" y="912"/>
                  </a:lnTo>
                  <a:lnTo>
                    <a:pt x="616" y="898"/>
                  </a:lnTo>
                  <a:lnTo>
                    <a:pt x="628" y="883"/>
                  </a:lnTo>
                  <a:lnTo>
                    <a:pt x="896" y="620"/>
                  </a:lnTo>
                  <a:lnTo>
                    <a:pt x="101" y="620"/>
                  </a:lnTo>
                  <a:lnTo>
                    <a:pt x="101" y="620"/>
                  </a:lnTo>
                  <a:lnTo>
                    <a:pt x="91" y="618"/>
                  </a:lnTo>
                  <a:lnTo>
                    <a:pt x="81" y="616"/>
                  </a:lnTo>
                  <a:lnTo>
                    <a:pt x="71" y="615"/>
                  </a:lnTo>
                  <a:lnTo>
                    <a:pt x="62" y="611"/>
                  </a:lnTo>
                  <a:lnTo>
                    <a:pt x="44" y="602"/>
                  </a:lnTo>
                  <a:lnTo>
                    <a:pt x="29" y="589"/>
                  </a:lnTo>
                  <a:lnTo>
                    <a:pt x="16" y="574"/>
                  </a:lnTo>
                  <a:lnTo>
                    <a:pt x="8" y="558"/>
                  </a:lnTo>
                  <a:lnTo>
                    <a:pt x="5" y="548"/>
                  </a:lnTo>
                  <a:lnTo>
                    <a:pt x="1" y="538"/>
                  </a:lnTo>
                  <a:lnTo>
                    <a:pt x="0" y="529"/>
                  </a:lnTo>
                  <a:lnTo>
                    <a:pt x="0" y="519"/>
                  </a:lnTo>
                  <a:lnTo>
                    <a:pt x="0" y="519"/>
                  </a:lnTo>
                  <a:lnTo>
                    <a:pt x="0" y="507"/>
                  </a:lnTo>
                  <a:lnTo>
                    <a:pt x="1" y="498"/>
                  </a:lnTo>
                  <a:lnTo>
                    <a:pt x="5" y="488"/>
                  </a:lnTo>
                  <a:lnTo>
                    <a:pt x="8" y="478"/>
                  </a:lnTo>
                  <a:lnTo>
                    <a:pt x="16" y="462"/>
                  </a:lnTo>
                  <a:lnTo>
                    <a:pt x="29" y="447"/>
                  </a:lnTo>
                  <a:lnTo>
                    <a:pt x="44" y="434"/>
                  </a:lnTo>
                  <a:lnTo>
                    <a:pt x="62" y="425"/>
                  </a:lnTo>
                  <a:lnTo>
                    <a:pt x="71" y="421"/>
                  </a:lnTo>
                  <a:lnTo>
                    <a:pt x="81" y="420"/>
                  </a:lnTo>
                  <a:lnTo>
                    <a:pt x="91" y="418"/>
                  </a:lnTo>
                  <a:lnTo>
                    <a:pt x="101" y="418"/>
                  </a:lnTo>
                  <a:lnTo>
                    <a:pt x="896" y="418"/>
                  </a:lnTo>
                  <a:lnTo>
                    <a:pt x="628" y="153"/>
                  </a:lnTo>
                  <a:lnTo>
                    <a:pt x="628" y="153"/>
                  </a:lnTo>
                  <a:lnTo>
                    <a:pt x="616" y="138"/>
                  </a:lnTo>
                  <a:lnTo>
                    <a:pt x="608" y="124"/>
                  </a:lnTo>
                  <a:lnTo>
                    <a:pt x="603" y="106"/>
                  </a:lnTo>
                  <a:lnTo>
                    <a:pt x="601" y="90"/>
                  </a:lnTo>
                  <a:lnTo>
                    <a:pt x="603" y="73"/>
                  </a:lnTo>
                  <a:lnTo>
                    <a:pt x="608" y="55"/>
                  </a:lnTo>
                  <a:lnTo>
                    <a:pt x="616" y="41"/>
                  </a:lnTo>
                  <a:lnTo>
                    <a:pt x="628" y="26"/>
                  </a:lnTo>
                  <a:lnTo>
                    <a:pt x="628" y="26"/>
                  </a:lnTo>
                  <a:lnTo>
                    <a:pt x="642" y="15"/>
                  </a:lnTo>
                  <a:lnTo>
                    <a:pt x="658" y="7"/>
                  </a:lnTo>
                  <a:lnTo>
                    <a:pt x="675" y="2"/>
                  </a:lnTo>
                  <a:lnTo>
                    <a:pt x="693" y="0"/>
                  </a:lnTo>
                  <a:lnTo>
                    <a:pt x="709" y="2"/>
                  </a:lnTo>
                  <a:lnTo>
                    <a:pt x="727" y="7"/>
                  </a:lnTo>
                  <a:lnTo>
                    <a:pt x="741" y="15"/>
                  </a:lnTo>
                  <a:lnTo>
                    <a:pt x="756" y="26"/>
                  </a:lnTo>
                  <a:lnTo>
                    <a:pt x="1190" y="455"/>
                  </a:lnTo>
                  <a:lnTo>
                    <a:pt x="1190" y="455"/>
                  </a:lnTo>
                  <a:lnTo>
                    <a:pt x="1202" y="468"/>
                  </a:lnTo>
                  <a:lnTo>
                    <a:pt x="1210" y="485"/>
                  </a:lnTo>
                  <a:lnTo>
                    <a:pt x="1215" y="501"/>
                  </a:lnTo>
                  <a:lnTo>
                    <a:pt x="1216" y="519"/>
                  </a:lnTo>
                  <a:lnTo>
                    <a:pt x="1215" y="535"/>
                  </a:lnTo>
                  <a:lnTo>
                    <a:pt x="1210" y="551"/>
                  </a:lnTo>
                  <a:lnTo>
                    <a:pt x="1202" y="568"/>
                  </a:lnTo>
                  <a:lnTo>
                    <a:pt x="1190" y="581"/>
                  </a:lnTo>
                  <a:lnTo>
                    <a:pt x="756" y="1010"/>
                  </a:lnTo>
                  <a:lnTo>
                    <a:pt x="756" y="1010"/>
                  </a:lnTo>
                  <a:lnTo>
                    <a:pt x="741" y="1021"/>
                  </a:lnTo>
                  <a:lnTo>
                    <a:pt x="727" y="1029"/>
                  </a:lnTo>
                  <a:lnTo>
                    <a:pt x="709" y="1034"/>
                  </a:lnTo>
                  <a:lnTo>
                    <a:pt x="693" y="1036"/>
                  </a:lnTo>
                  <a:lnTo>
                    <a:pt x="675" y="1034"/>
                  </a:lnTo>
                  <a:lnTo>
                    <a:pt x="658" y="1029"/>
                  </a:lnTo>
                  <a:lnTo>
                    <a:pt x="642" y="1021"/>
                  </a:lnTo>
                  <a:lnTo>
                    <a:pt x="628" y="1010"/>
                  </a:lnTo>
                  <a:lnTo>
                    <a:pt x="628" y="10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Arial" pitchFamily="34" charset="0"/>
                <a:cs typeface="Arial" pitchFamily="34" charset="0"/>
              </a:endParaRPr>
            </a:p>
          </p:txBody>
        </p:sp>
      </p:grpSp>
    </p:spTree>
    <p:extLst>
      <p:ext uri="{BB962C8B-B14F-4D97-AF65-F5344CB8AC3E}">
        <p14:creationId xmlns:p14="http://schemas.microsoft.com/office/powerpoint/2010/main" val="402420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Espace réservé du numéro de diapositive 4"/>
          <p:cNvSpPr txBox="1">
            <a:spLocks/>
          </p:cNvSpPr>
          <p:nvPr userDrawn="1"/>
        </p:nvSpPr>
        <p:spPr>
          <a:xfrm>
            <a:off x="8446" y="4862910"/>
            <a:ext cx="618597" cy="249636"/>
          </a:xfrm>
          <a:prstGeom prst="rect">
            <a:avLst/>
          </a:prstGeom>
        </p:spPr>
        <p:txBody>
          <a:bodyPr vert="horz" lIns="81628" tIns="40814" rIns="81628" bIns="40814" rtlCol="0" anchor="ctr"/>
          <a:lstStyle>
            <a:lvl1pPr>
              <a:defRPr>
                <a:latin typeface="+mj-lt"/>
              </a:defRPr>
            </a:lvl1pPr>
          </a:lstStyle>
          <a:p>
            <a:pPr marL="0" marR="0" lvl="0" indent="0" algn="ctr" defTabSz="816284" rtl="0" eaLnBrk="1" fontAlgn="auto" latinLnBrk="0" hangingPunct="1">
              <a:lnSpc>
                <a:spcPct val="100000"/>
              </a:lnSpc>
              <a:spcBef>
                <a:spcPts val="0"/>
              </a:spcBef>
              <a:spcAft>
                <a:spcPts val="0"/>
              </a:spcAft>
              <a:buClrTx/>
              <a:buSzTx/>
              <a:buFontTx/>
              <a:buNone/>
              <a:tabLst/>
              <a:defRPr/>
            </a:pPr>
            <a:fld id="{438FEFB8-6B6E-4DC1-A5E4-A1258711B442}" type="slidenum">
              <a:rPr kumimoji="0" lang="en-US" sz="800" b="0" i="0" u="none" strike="noStrike" kern="1200" cap="none" spc="0" normalizeH="0" baseline="0" noProof="0" smtClean="0">
                <a:ln>
                  <a:noFill/>
                </a:ln>
                <a:solidFill>
                  <a:schemeClr val="tx1"/>
                </a:solidFill>
                <a:effectLst/>
                <a:uLnTx/>
                <a:uFillTx/>
                <a:latin typeface="Source Sans Pro" pitchFamily="34" charset="0"/>
                <a:ea typeface="+mn-ea"/>
                <a:cs typeface="Arial" pitchFamily="34" charset="0"/>
              </a:rPr>
              <a:pPr marL="0" marR="0" lvl="0" indent="0" algn="ctr" defTabSz="816284"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chemeClr val="tx1"/>
              </a:solidFill>
              <a:effectLst/>
              <a:uLnTx/>
              <a:uFillTx/>
              <a:latin typeface="Source Sans Pro" pitchFamily="34" charset="0"/>
              <a:ea typeface="+mn-ea"/>
              <a:cs typeface="Arial" pitchFamily="34" charset="0"/>
            </a:endParaRPr>
          </a:p>
        </p:txBody>
      </p:sp>
      <p:sp>
        <p:nvSpPr>
          <p:cNvPr id="3" name="Espace réservé de la date 1"/>
          <p:cNvSpPr>
            <a:spLocks noGrp="1"/>
          </p:cNvSpPr>
          <p:nvPr>
            <p:ph type="dt" sz="half" idx="2"/>
          </p:nvPr>
        </p:nvSpPr>
        <p:spPr>
          <a:xfrm>
            <a:off x="500253" y="4906460"/>
            <a:ext cx="2215515" cy="175022"/>
          </a:xfrm>
          <a:prstGeom prst="rect">
            <a:avLst/>
          </a:prstGeom>
        </p:spPr>
        <p:txBody>
          <a:bodyPr vert="horz" lIns="81628" tIns="40814" rIns="81628" bIns="40814" rtlCol="0" anchor="ctr"/>
          <a:lstStyle>
            <a:lvl1pPr algn="l">
              <a:defRPr sz="800">
                <a:solidFill>
                  <a:schemeClr val="tx1"/>
                </a:solidFill>
                <a:latin typeface="Source Sans Pro" pitchFamily="34" charset="0"/>
              </a:defRPr>
            </a:lvl1pPr>
          </a:lstStyle>
          <a:p>
            <a:r>
              <a:rPr lang="en-US" noProof="0"/>
              <a:t>Title of the presentation l Date</a:t>
            </a:r>
            <a:endParaRPr lang="en-US" noProof="0" dirty="0"/>
          </a:p>
        </p:txBody>
      </p:sp>
      <p:sp>
        <p:nvSpPr>
          <p:cNvPr id="5" name="Espace réservé du pied de page 2"/>
          <p:cNvSpPr>
            <a:spLocks noGrp="1"/>
          </p:cNvSpPr>
          <p:nvPr>
            <p:ph type="ftr" sz="quarter" idx="3"/>
          </p:nvPr>
        </p:nvSpPr>
        <p:spPr>
          <a:xfrm>
            <a:off x="3326957" y="4906460"/>
            <a:ext cx="2474912" cy="175022"/>
          </a:xfrm>
          <a:prstGeom prst="rect">
            <a:avLst/>
          </a:prstGeom>
        </p:spPr>
        <p:txBody>
          <a:bodyPr vert="horz" lIns="81628" tIns="40814" rIns="81628" bIns="40814" rtlCol="0" anchor="ctr"/>
          <a:lstStyle>
            <a:lvl1pPr algn="ctr">
              <a:defRPr sz="800">
                <a:solidFill>
                  <a:srgbClr val="FF0000"/>
                </a:solidFill>
                <a:latin typeface="Source Sans Pro" pitchFamily="34" charset="0"/>
              </a:defRPr>
            </a:lvl1pPr>
          </a:lstStyle>
          <a:p>
            <a:r>
              <a:rPr lang="en-US" noProof="0" dirty="0"/>
              <a:t>CONFIDENTIALITY LEVEL</a:t>
            </a:r>
          </a:p>
        </p:txBody>
      </p:sp>
    </p:spTree>
  </p:cSld>
  <p:clrMap bg1="lt1" tx1="dk1" bg2="lt2" tx2="dk2" accent1="accent1" accent2="accent2" accent3="accent3" accent4="accent4" accent5="accent5" accent6="accent6" hlink="hlink" folHlink="folHlink"/>
  <p:sldLayoutIdLst>
    <p:sldLayoutId id="2147483894"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sldNum="0" hdr="0"/>
  <p:txStyles>
    <p:titleStyle>
      <a:lvl1pPr algn="ctr" defTabSz="815680" rtl="0" eaLnBrk="0" fontAlgn="base" hangingPunct="0">
        <a:spcBef>
          <a:spcPct val="0"/>
        </a:spcBef>
        <a:spcAft>
          <a:spcPct val="0"/>
        </a:spcAft>
        <a:defRPr sz="4000" kern="1200">
          <a:solidFill>
            <a:schemeClr val="tx1"/>
          </a:solidFill>
          <a:latin typeface="+mj-lt"/>
          <a:ea typeface="+mj-ea"/>
          <a:cs typeface="+mj-cs"/>
        </a:defRPr>
      </a:lvl1pPr>
      <a:lvl2pPr algn="ctr" defTabSz="815680" rtl="0" eaLnBrk="0" fontAlgn="base" hangingPunct="0">
        <a:spcBef>
          <a:spcPct val="0"/>
        </a:spcBef>
        <a:spcAft>
          <a:spcPct val="0"/>
        </a:spcAft>
        <a:defRPr sz="4000">
          <a:solidFill>
            <a:schemeClr val="tx1"/>
          </a:solidFill>
          <a:latin typeface="Source Sans Pro" pitchFamily="34" charset="0"/>
        </a:defRPr>
      </a:lvl2pPr>
      <a:lvl3pPr algn="ctr" defTabSz="815680" rtl="0" eaLnBrk="0" fontAlgn="base" hangingPunct="0">
        <a:spcBef>
          <a:spcPct val="0"/>
        </a:spcBef>
        <a:spcAft>
          <a:spcPct val="0"/>
        </a:spcAft>
        <a:defRPr sz="4000">
          <a:solidFill>
            <a:schemeClr val="tx1"/>
          </a:solidFill>
          <a:latin typeface="Source Sans Pro" pitchFamily="34" charset="0"/>
        </a:defRPr>
      </a:lvl3pPr>
      <a:lvl4pPr algn="ctr" defTabSz="815680" rtl="0" eaLnBrk="0" fontAlgn="base" hangingPunct="0">
        <a:spcBef>
          <a:spcPct val="0"/>
        </a:spcBef>
        <a:spcAft>
          <a:spcPct val="0"/>
        </a:spcAft>
        <a:defRPr sz="4000">
          <a:solidFill>
            <a:schemeClr val="tx1"/>
          </a:solidFill>
          <a:latin typeface="Source Sans Pro" pitchFamily="34" charset="0"/>
        </a:defRPr>
      </a:lvl4pPr>
      <a:lvl5pPr algn="ctr" defTabSz="815680" rtl="0" eaLnBrk="0" fontAlgn="base" hangingPunct="0">
        <a:spcBef>
          <a:spcPct val="0"/>
        </a:spcBef>
        <a:spcAft>
          <a:spcPct val="0"/>
        </a:spcAft>
        <a:defRPr sz="4000">
          <a:solidFill>
            <a:schemeClr val="tx1"/>
          </a:solidFill>
          <a:latin typeface="Source Sans Pro" pitchFamily="34" charset="0"/>
        </a:defRPr>
      </a:lvl5pPr>
      <a:lvl6pPr marL="535115" algn="ctr" defTabSz="815680" rtl="0" fontAlgn="base">
        <a:spcBef>
          <a:spcPct val="0"/>
        </a:spcBef>
        <a:spcAft>
          <a:spcPct val="0"/>
        </a:spcAft>
        <a:defRPr sz="4000">
          <a:solidFill>
            <a:schemeClr val="tx1"/>
          </a:solidFill>
          <a:latin typeface="Calibri" pitchFamily="34" charset="0"/>
        </a:defRPr>
      </a:lvl6pPr>
      <a:lvl7pPr marL="1070230" algn="ctr" defTabSz="815680" rtl="0" fontAlgn="base">
        <a:spcBef>
          <a:spcPct val="0"/>
        </a:spcBef>
        <a:spcAft>
          <a:spcPct val="0"/>
        </a:spcAft>
        <a:defRPr sz="4000">
          <a:solidFill>
            <a:schemeClr val="tx1"/>
          </a:solidFill>
          <a:latin typeface="Calibri" pitchFamily="34" charset="0"/>
        </a:defRPr>
      </a:lvl7pPr>
      <a:lvl8pPr marL="1605346" algn="ctr" defTabSz="815680" rtl="0" fontAlgn="base">
        <a:spcBef>
          <a:spcPct val="0"/>
        </a:spcBef>
        <a:spcAft>
          <a:spcPct val="0"/>
        </a:spcAft>
        <a:defRPr sz="4000">
          <a:solidFill>
            <a:schemeClr val="tx1"/>
          </a:solidFill>
          <a:latin typeface="Calibri" pitchFamily="34" charset="0"/>
        </a:defRPr>
      </a:lvl8pPr>
      <a:lvl9pPr marL="2140462" algn="ctr" defTabSz="815680" rtl="0" fontAlgn="base">
        <a:spcBef>
          <a:spcPct val="0"/>
        </a:spcBef>
        <a:spcAft>
          <a:spcPct val="0"/>
        </a:spcAft>
        <a:defRPr sz="4000">
          <a:solidFill>
            <a:schemeClr val="tx1"/>
          </a:solidFill>
          <a:latin typeface="Calibri" pitchFamily="34" charset="0"/>
        </a:defRPr>
      </a:lvl9pPr>
    </p:titleStyle>
    <p:bodyStyle>
      <a:lvl1pPr marL="304719" indent="-304719" algn="l" defTabSz="815680"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661462" indent="-254553" algn="l" defTabSz="815680" rtl="0" eaLnBrk="0" fontAlgn="base" hangingPunct="0">
        <a:spcBef>
          <a:spcPct val="20000"/>
        </a:spcBef>
        <a:spcAft>
          <a:spcPct val="0"/>
        </a:spcAft>
        <a:buFont typeface="Arial" charset="0"/>
        <a:buChar char="–"/>
        <a:defRPr sz="2500" kern="1200">
          <a:solidFill>
            <a:schemeClr val="tx1"/>
          </a:solidFill>
          <a:latin typeface="+mn-lt"/>
          <a:ea typeface="+mn-ea"/>
          <a:cs typeface="+mn-cs"/>
        </a:defRPr>
      </a:lvl2pPr>
      <a:lvl3pPr marL="1020063" indent="-202527" algn="l" defTabSz="81568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426974"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4pPr>
      <a:lvl5pPr marL="1835743" indent="-202527" algn="l" defTabSz="815680" rtl="0" eaLnBrk="0" fontAlgn="base" hangingPunct="0">
        <a:spcBef>
          <a:spcPct val="20000"/>
        </a:spcBef>
        <a:spcAft>
          <a:spcPct val="0"/>
        </a:spcAft>
        <a:buFont typeface="Arial" charset="0"/>
        <a:buChar char="»"/>
        <a:defRPr sz="1800" kern="1200">
          <a:solidFill>
            <a:schemeClr val="tx1"/>
          </a:solidFill>
          <a:latin typeface="+mn-lt"/>
          <a:ea typeface="+mn-ea"/>
          <a:cs typeface="+mn-cs"/>
        </a:defRPr>
      </a:lvl5pPr>
      <a:lvl6pPr marL="2244435"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513"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592"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670" indent="-204039" algn="l" defTabSz="81615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16158" rtl="0" eaLnBrk="1" latinLnBrk="0" hangingPunct="1">
        <a:defRPr sz="1600" kern="1200">
          <a:solidFill>
            <a:schemeClr val="tx1"/>
          </a:solidFill>
          <a:latin typeface="+mn-lt"/>
          <a:ea typeface="+mn-ea"/>
          <a:cs typeface="+mn-cs"/>
        </a:defRPr>
      </a:lvl1pPr>
      <a:lvl2pPr marL="408079" algn="l" defTabSz="816158" rtl="0" eaLnBrk="1" latinLnBrk="0" hangingPunct="1">
        <a:defRPr sz="1600" kern="1200">
          <a:solidFill>
            <a:schemeClr val="tx1"/>
          </a:solidFill>
          <a:latin typeface="+mn-lt"/>
          <a:ea typeface="+mn-ea"/>
          <a:cs typeface="+mn-cs"/>
        </a:defRPr>
      </a:lvl2pPr>
      <a:lvl3pPr marL="816158" algn="l" defTabSz="816158" rtl="0" eaLnBrk="1" latinLnBrk="0" hangingPunct="1">
        <a:defRPr sz="1600" kern="1200">
          <a:solidFill>
            <a:schemeClr val="tx1"/>
          </a:solidFill>
          <a:latin typeface="+mn-lt"/>
          <a:ea typeface="+mn-ea"/>
          <a:cs typeface="+mn-cs"/>
        </a:defRPr>
      </a:lvl3pPr>
      <a:lvl4pPr marL="1224237" algn="l" defTabSz="816158" rtl="0" eaLnBrk="1" latinLnBrk="0" hangingPunct="1">
        <a:defRPr sz="1600" kern="1200">
          <a:solidFill>
            <a:schemeClr val="tx1"/>
          </a:solidFill>
          <a:latin typeface="+mn-lt"/>
          <a:ea typeface="+mn-ea"/>
          <a:cs typeface="+mn-cs"/>
        </a:defRPr>
      </a:lvl4pPr>
      <a:lvl5pPr marL="1632315" algn="l" defTabSz="816158" rtl="0" eaLnBrk="1" latinLnBrk="0" hangingPunct="1">
        <a:defRPr sz="1600" kern="1200">
          <a:solidFill>
            <a:schemeClr val="tx1"/>
          </a:solidFill>
          <a:latin typeface="+mn-lt"/>
          <a:ea typeface="+mn-ea"/>
          <a:cs typeface="+mn-cs"/>
        </a:defRPr>
      </a:lvl5pPr>
      <a:lvl6pPr marL="2040396" algn="l" defTabSz="816158" rtl="0" eaLnBrk="1" latinLnBrk="0" hangingPunct="1">
        <a:defRPr sz="1600" kern="1200">
          <a:solidFill>
            <a:schemeClr val="tx1"/>
          </a:solidFill>
          <a:latin typeface="+mn-lt"/>
          <a:ea typeface="+mn-ea"/>
          <a:cs typeface="+mn-cs"/>
        </a:defRPr>
      </a:lvl6pPr>
      <a:lvl7pPr marL="2448473" algn="l" defTabSz="816158" rtl="0" eaLnBrk="1" latinLnBrk="0" hangingPunct="1">
        <a:defRPr sz="1600" kern="1200">
          <a:solidFill>
            <a:schemeClr val="tx1"/>
          </a:solidFill>
          <a:latin typeface="+mn-lt"/>
          <a:ea typeface="+mn-ea"/>
          <a:cs typeface="+mn-cs"/>
        </a:defRPr>
      </a:lvl7pPr>
      <a:lvl8pPr marL="2856552" algn="l" defTabSz="816158" rtl="0" eaLnBrk="1" latinLnBrk="0" hangingPunct="1">
        <a:defRPr sz="1600" kern="1200">
          <a:solidFill>
            <a:schemeClr val="tx1"/>
          </a:solidFill>
          <a:latin typeface="+mn-lt"/>
          <a:ea typeface="+mn-ea"/>
          <a:cs typeface="+mn-cs"/>
        </a:defRPr>
      </a:lvl8pPr>
      <a:lvl9pPr marL="3264631" algn="l" defTabSz="81615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925196"/>
            <a:ext cx="8663233" cy="902845"/>
          </a:xfrm>
        </p:spPr>
        <p:txBody>
          <a:bodyPr/>
          <a:lstStyle/>
          <a:p>
            <a:r>
              <a:rPr lang="en-US" sz="4400" dirty="0"/>
              <a:t>Sums of Smooth Exponentials</a:t>
            </a:r>
          </a:p>
        </p:txBody>
      </p:sp>
      <p:sp>
        <p:nvSpPr>
          <p:cNvPr id="3" name="Subtitle 2">
            <a:extLst>
              <a:ext uri="{FF2B5EF4-FFF2-40B4-BE49-F238E27FC236}">
                <a16:creationId xmlns:a16="http://schemas.microsoft.com/office/drawing/2014/main" id="{4D556999-EA0F-4E6B-86A4-75B01038E356}"/>
              </a:ext>
            </a:extLst>
          </p:cNvPr>
          <p:cNvSpPr>
            <a:spLocks noGrp="1"/>
          </p:cNvSpPr>
          <p:nvPr>
            <p:ph type="subTitle" idx="1"/>
          </p:nvPr>
        </p:nvSpPr>
        <p:spPr/>
        <p:txBody>
          <a:bodyPr/>
          <a:lstStyle/>
          <a:p>
            <a:r>
              <a:rPr lang="en-US" dirty="0"/>
              <a:t>21/08/20</a:t>
            </a:r>
            <a:endParaRPr lang="fr-FR" dirty="0"/>
          </a:p>
        </p:txBody>
      </p:sp>
      <p:sp>
        <p:nvSpPr>
          <p:cNvPr id="5" name="Content Placeholder 4">
            <a:extLst>
              <a:ext uri="{FF2B5EF4-FFF2-40B4-BE49-F238E27FC236}">
                <a16:creationId xmlns:a16="http://schemas.microsoft.com/office/drawing/2014/main" id="{48FA6D1C-B06A-AB48-8F6D-480144577B4E}"/>
              </a:ext>
            </a:extLst>
          </p:cNvPr>
          <p:cNvSpPr>
            <a:spLocks noGrp="1"/>
          </p:cNvSpPr>
          <p:nvPr>
            <p:ph sz="quarter" idx="12"/>
          </p:nvPr>
        </p:nvSpPr>
        <p:spPr/>
        <p:txBody>
          <a:bodyPr/>
          <a:lstStyle/>
          <a:p>
            <a:r>
              <a:rPr lang="en-FR" dirty="0"/>
              <a:t>Longevity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FD9B4"/>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4986F-CC18-45BD-9CBA-A44A3FE00672}"/>
              </a:ext>
            </a:extLst>
          </p:cNvPr>
          <p:cNvSpPr>
            <a:spLocks noGrp="1"/>
          </p:cNvSpPr>
          <p:nvPr>
            <p:ph sz="quarter" idx="11"/>
          </p:nvPr>
        </p:nvSpPr>
        <p:spPr>
          <a:xfrm>
            <a:off x="2647950" y="635365"/>
            <a:ext cx="3848100" cy="3871913"/>
          </a:xfrm>
        </p:spPr>
        <p:txBody>
          <a:bodyPr/>
          <a:lstStyle/>
          <a:p>
            <a:r>
              <a:rPr lang="en-US" dirty="0"/>
              <a:t>1</a:t>
            </a:r>
            <a:endParaRPr lang="fr-FR" dirty="0"/>
          </a:p>
        </p:txBody>
      </p:sp>
      <p:sp>
        <p:nvSpPr>
          <p:cNvPr id="3" name="Content Placeholder 2">
            <a:extLst>
              <a:ext uri="{FF2B5EF4-FFF2-40B4-BE49-F238E27FC236}">
                <a16:creationId xmlns:a16="http://schemas.microsoft.com/office/drawing/2014/main" id="{CA604E03-669C-49B4-A7C5-5D53995983FC}"/>
              </a:ext>
            </a:extLst>
          </p:cNvPr>
          <p:cNvSpPr>
            <a:spLocks noGrp="1"/>
          </p:cNvSpPr>
          <p:nvPr>
            <p:ph sz="quarter" idx="10"/>
          </p:nvPr>
        </p:nvSpPr>
        <p:spPr/>
        <p:txBody>
          <a:bodyPr/>
          <a:lstStyle/>
          <a:p>
            <a:r>
              <a:rPr lang="en-US" b="1" dirty="0" err="1">
                <a:solidFill>
                  <a:schemeClr val="bg1"/>
                </a:solidFill>
              </a:rPr>
              <a:t>Backtest</a:t>
            </a:r>
            <a:endParaRPr lang="fr-FR" b="1" dirty="0">
              <a:solidFill>
                <a:schemeClr val="bg1"/>
              </a:solidFill>
            </a:endParaRPr>
          </a:p>
        </p:txBody>
      </p:sp>
    </p:spTree>
    <p:extLst>
      <p:ext uri="{BB962C8B-B14F-4D97-AF65-F5344CB8AC3E}">
        <p14:creationId xmlns:p14="http://schemas.microsoft.com/office/powerpoint/2010/main" val="383512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Backtest</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902310"/>
            <a:ext cx="1813742"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b="1" dirty="0">
                <a:solidFill>
                  <a:srgbClr val="404040"/>
                </a:solidFill>
                <a:latin typeface="+mj-lt"/>
                <a:cs typeface="Arial" pitchFamily="34" charset="0"/>
              </a:rPr>
              <a:t>Point de départ : </a:t>
            </a:r>
          </a:p>
          <a:p>
            <a:pPr algn="just" eaLnBrk="1" hangingPunct="1"/>
            <a:r>
              <a:rPr lang="fr-FR" sz="1050" dirty="0">
                <a:solidFill>
                  <a:srgbClr val="404040"/>
                </a:solidFill>
                <a:latin typeface="+mj-lt"/>
                <a:cs typeface="Arial" pitchFamily="34" charset="0"/>
              </a:rPr>
              <a:t>Fit Hommes</a:t>
            </a:r>
          </a:p>
          <a:p>
            <a:pPr algn="just" eaLnBrk="1" hangingPunct="1"/>
            <a:r>
              <a:rPr lang="fr-FR" sz="1050" dirty="0">
                <a:solidFill>
                  <a:srgbClr val="404040"/>
                </a:solidFill>
                <a:latin typeface="+mj-lt"/>
                <a:cs typeface="Arial" pitchFamily="34" charset="0"/>
              </a:rPr>
              <a:t>Fit par défaut, non lissé</a:t>
            </a:r>
          </a:p>
          <a:p>
            <a:pPr algn="just" eaLnBrk="1" hangingPunct="1"/>
            <a:r>
              <a:rPr lang="fr-FR" sz="1050" dirty="0">
                <a:solidFill>
                  <a:srgbClr val="404040"/>
                </a:solidFill>
                <a:latin typeface="+mj-lt"/>
                <a:cs typeface="Arial" pitchFamily="34" charset="0"/>
              </a:rPr>
              <a:t>Année 2006</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Période de </a:t>
            </a:r>
            <a:r>
              <a:rPr lang="fr-FR" sz="1050" b="1" dirty="0" err="1">
                <a:solidFill>
                  <a:srgbClr val="404040"/>
                </a:solidFill>
                <a:latin typeface="+mj-lt"/>
                <a:cs typeface="Arial" pitchFamily="34" charset="0"/>
              </a:rPr>
              <a:t>backtest</a:t>
            </a:r>
            <a:r>
              <a:rPr lang="fr-FR" sz="1050" b="1" dirty="0">
                <a:solidFill>
                  <a:srgbClr val="404040"/>
                </a:solidFill>
                <a:latin typeface="+mj-lt"/>
                <a:cs typeface="Arial" pitchFamily="34" charset="0"/>
              </a:rPr>
              <a:t> : </a:t>
            </a:r>
          </a:p>
          <a:p>
            <a:pPr algn="just" eaLnBrk="1" hangingPunct="1"/>
            <a:r>
              <a:rPr lang="fr-FR" sz="1050" dirty="0">
                <a:solidFill>
                  <a:srgbClr val="404040"/>
                </a:solidFill>
                <a:latin typeface="+mj-lt"/>
                <a:cs typeface="Arial" pitchFamily="34" charset="0"/>
              </a:rPr>
              <a:t>2006 – 2016</a:t>
            </a:r>
          </a:p>
          <a:p>
            <a:pPr algn="just" eaLnBrk="1" hangingPunct="1"/>
            <a:r>
              <a:rPr lang="fr-FR" sz="1050" dirty="0">
                <a:solidFill>
                  <a:srgbClr val="404040"/>
                </a:solidFill>
                <a:latin typeface="+mj-lt"/>
                <a:cs typeface="Arial" pitchFamily="34" charset="0"/>
              </a:rPr>
              <a:t>10ans</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Améliorations : </a:t>
            </a:r>
          </a:p>
          <a:p>
            <a:pPr algn="just" eaLnBrk="1" hangingPunct="1"/>
            <a:r>
              <a:rPr lang="fr-FR" sz="1050" dirty="0">
                <a:solidFill>
                  <a:srgbClr val="404040"/>
                </a:solidFill>
                <a:latin typeface="+mj-lt"/>
                <a:cs typeface="Arial" pitchFamily="34" charset="0"/>
              </a:rPr>
              <a:t>Améliorations historiques</a:t>
            </a:r>
          </a:p>
          <a:p>
            <a:pPr algn="just" eaLnBrk="1" hangingPunct="1"/>
            <a:r>
              <a:rPr lang="fr-FR" sz="1050" dirty="0">
                <a:solidFill>
                  <a:srgbClr val="404040"/>
                </a:solidFill>
                <a:latin typeface="+mj-lt"/>
                <a:cs typeface="Arial" pitchFamily="34" charset="0"/>
              </a:rPr>
              <a:t>50% Composante accidents</a:t>
            </a:r>
          </a:p>
          <a:p>
            <a:pPr algn="just" eaLnBrk="1" hangingPunct="1"/>
            <a:r>
              <a:rPr lang="fr-FR" sz="1050" dirty="0">
                <a:solidFill>
                  <a:srgbClr val="404040"/>
                </a:solidFill>
                <a:latin typeface="+mj-lt"/>
                <a:cs typeface="Arial" pitchFamily="34" charset="0"/>
              </a:rPr>
              <a:t>50% Composante infantile</a:t>
            </a:r>
          </a:p>
          <a:p>
            <a:pPr algn="just" eaLnBrk="1" hangingPunct="1"/>
            <a:r>
              <a:rPr lang="fr-FR" sz="1050" dirty="0">
                <a:solidFill>
                  <a:srgbClr val="404040"/>
                </a:solidFill>
                <a:latin typeface="+mj-lt"/>
                <a:cs typeface="Arial" pitchFamily="34" charset="0"/>
              </a:rPr>
              <a:t>0% Composante senescence</a:t>
            </a:r>
          </a:p>
        </p:txBody>
      </p:sp>
      <p:sp>
        <p:nvSpPr>
          <p:cNvPr id="9" name="TextBox 8">
            <a:extLst>
              <a:ext uri="{FF2B5EF4-FFF2-40B4-BE49-F238E27FC236}">
                <a16:creationId xmlns:a16="http://schemas.microsoft.com/office/drawing/2014/main" id="{66D50400-133A-7F4D-B5A2-954E22F14018}"/>
              </a:ext>
            </a:extLst>
          </p:cNvPr>
          <p:cNvSpPr txBox="1"/>
          <p:nvPr/>
        </p:nvSpPr>
        <p:spPr bwMode="auto">
          <a:xfrm>
            <a:off x="5709591" y="3329627"/>
            <a:ext cx="229171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sz="1200" dirty="0">
                <a:solidFill>
                  <a:srgbClr val="404040"/>
                </a:solidFill>
                <a:latin typeface="+mj-lt"/>
                <a:cs typeface="Arial" pitchFamily="34" charset="0"/>
              </a:rPr>
              <a:t>Graphique  :Fit année 2006</a:t>
            </a:r>
          </a:p>
          <a:p>
            <a:pPr eaLnBrk="1" hangingPunct="1"/>
            <a:r>
              <a:rPr lang="fr-FR" sz="900" i="1" dirty="0">
                <a:solidFill>
                  <a:srgbClr val="404040"/>
                </a:solidFill>
                <a:latin typeface="+mj-lt"/>
                <a:cs typeface="Arial" pitchFamily="34" charset="0"/>
              </a:rPr>
              <a:t>Point de départ  du </a:t>
            </a:r>
            <a:r>
              <a:rPr lang="fr-FR" sz="900" i="1" dirty="0" err="1">
                <a:solidFill>
                  <a:srgbClr val="404040"/>
                </a:solidFill>
                <a:latin typeface="+mj-lt"/>
                <a:cs typeface="Arial" pitchFamily="34" charset="0"/>
              </a:rPr>
              <a:t>backtest</a:t>
            </a:r>
            <a:endParaRPr lang="fr-FR" sz="900" i="1" dirty="0">
              <a:solidFill>
                <a:srgbClr val="404040"/>
              </a:solidFill>
              <a:latin typeface="+mj-lt"/>
              <a:cs typeface="Arial" pitchFamily="34" charset="0"/>
            </a:endParaRPr>
          </a:p>
        </p:txBody>
      </p:sp>
      <p:pic>
        <p:nvPicPr>
          <p:cNvPr id="11" name="Picture 10">
            <a:extLst>
              <a:ext uri="{FF2B5EF4-FFF2-40B4-BE49-F238E27FC236}">
                <a16:creationId xmlns:a16="http://schemas.microsoft.com/office/drawing/2014/main" id="{E4DCAB8C-DE2E-474C-880D-4CEC77C1379F}"/>
              </a:ext>
            </a:extLst>
          </p:cNvPr>
          <p:cNvPicPr>
            <a:picLocks noChangeAspect="1"/>
          </p:cNvPicPr>
          <p:nvPr/>
        </p:nvPicPr>
        <p:blipFill>
          <a:blip r:embed="rId2"/>
          <a:stretch>
            <a:fillRect/>
          </a:stretch>
        </p:blipFill>
        <p:spPr>
          <a:xfrm>
            <a:off x="2047741" y="1917936"/>
            <a:ext cx="3524491" cy="2823383"/>
          </a:xfrm>
          <a:prstGeom prst="rect">
            <a:avLst/>
          </a:prstGeom>
        </p:spPr>
      </p:pic>
      <p:pic>
        <p:nvPicPr>
          <p:cNvPr id="13" name="Picture 12">
            <a:extLst>
              <a:ext uri="{FF2B5EF4-FFF2-40B4-BE49-F238E27FC236}">
                <a16:creationId xmlns:a16="http://schemas.microsoft.com/office/drawing/2014/main" id="{685C0BED-1D34-EF45-86F3-D9FF029C7D2C}"/>
              </a:ext>
            </a:extLst>
          </p:cNvPr>
          <p:cNvPicPr>
            <a:picLocks noChangeAspect="1"/>
          </p:cNvPicPr>
          <p:nvPr/>
        </p:nvPicPr>
        <p:blipFill>
          <a:blip r:embed="rId3"/>
          <a:stretch>
            <a:fillRect/>
          </a:stretch>
        </p:blipFill>
        <p:spPr>
          <a:xfrm>
            <a:off x="2047741" y="205978"/>
            <a:ext cx="3661850" cy="1607895"/>
          </a:xfrm>
          <a:prstGeom prst="rect">
            <a:avLst/>
          </a:prstGeom>
        </p:spPr>
      </p:pic>
      <p:sp>
        <p:nvSpPr>
          <p:cNvPr id="14" name="TextBox 13">
            <a:extLst>
              <a:ext uri="{FF2B5EF4-FFF2-40B4-BE49-F238E27FC236}">
                <a16:creationId xmlns:a16="http://schemas.microsoft.com/office/drawing/2014/main" id="{D8BB5AF0-77DE-564A-BDB7-D1DD1156B5F8}"/>
              </a:ext>
            </a:extLst>
          </p:cNvPr>
          <p:cNvSpPr txBox="1"/>
          <p:nvPr/>
        </p:nvSpPr>
        <p:spPr bwMode="auto">
          <a:xfrm>
            <a:off x="5709591" y="875273"/>
            <a:ext cx="2925481" cy="2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nchor="b">
            <a:spAutoFit/>
          </a:bodyPr>
          <a:lstStyle/>
          <a:p>
            <a:pPr eaLnBrk="1" hangingPunct="1"/>
            <a:r>
              <a:rPr lang="fr-FR" sz="1050" dirty="0">
                <a:solidFill>
                  <a:srgbClr val="404040"/>
                </a:solidFill>
                <a:latin typeface="+mj-lt"/>
                <a:cs typeface="Arial" pitchFamily="34" charset="0"/>
              </a:rPr>
              <a:t>Graphiques des améliorations annuelles historiques</a:t>
            </a:r>
          </a:p>
          <a:p>
            <a:pPr eaLnBrk="1" hangingPunct="1"/>
            <a:r>
              <a:rPr lang="fr-FR" sz="700" dirty="0">
                <a:solidFill>
                  <a:srgbClr val="404040"/>
                </a:solidFill>
                <a:latin typeface="+mj-lt"/>
                <a:cs typeface="Arial" pitchFamily="34" charset="0"/>
              </a:rPr>
              <a:t>(sur données brutes)</a:t>
            </a:r>
          </a:p>
        </p:txBody>
      </p:sp>
    </p:spTree>
    <p:extLst>
      <p:ext uri="{BB962C8B-B14F-4D97-AF65-F5344CB8AC3E}">
        <p14:creationId xmlns:p14="http://schemas.microsoft.com/office/powerpoint/2010/main" val="51257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Backtest</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902310"/>
            <a:ext cx="1813742"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b="1" dirty="0">
                <a:solidFill>
                  <a:srgbClr val="404040"/>
                </a:solidFill>
                <a:latin typeface="+mj-lt"/>
                <a:cs typeface="Arial" pitchFamily="34" charset="0"/>
              </a:rPr>
              <a:t>Point de départ : </a:t>
            </a:r>
          </a:p>
          <a:p>
            <a:pPr algn="just" eaLnBrk="1" hangingPunct="1"/>
            <a:r>
              <a:rPr lang="fr-FR" sz="1050" dirty="0">
                <a:solidFill>
                  <a:srgbClr val="404040"/>
                </a:solidFill>
                <a:latin typeface="+mj-lt"/>
                <a:cs typeface="Arial" pitchFamily="34" charset="0"/>
              </a:rPr>
              <a:t>Fit Hommes</a:t>
            </a:r>
          </a:p>
          <a:p>
            <a:pPr algn="just" eaLnBrk="1" hangingPunct="1"/>
            <a:r>
              <a:rPr lang="fr-FR" sz="1050" dirty="0">
                <a:solidFill>
                  <a:srgbClr val="404040"/>
                </a:solidFill>
                <a:latin typeface="+mj-lt"/>
                <a:cs typeface="Arial" pitchFamily="34" charset="0"/>
              </a:rPr>
              <a:t>Fit par défaut, non lissé</a:t>
            </a:r>
          </a:p>
          <a:p>
            <a:pPr algn="just" eaLnBrk="1" hangingPunct="1"/>
            <a:r>
              <a:rPr lang="fr-FR" sz="1050" dirty="0">
                <a:solidFill>
                  <a:srgbClr val="404040"/>
                </a:solidFill>
                <a:latin typeface="+mj-lt"/>
                <a:cs typeface="Arial" pitchFamily="34" charset="0"/>
              </a:rPr>
              <a:t>Année 2006</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Période de </a:t>
            </a:r>
            <a:r>
              <a:rPr lang="fr-FR" sz="1050" b="1" dirty="0" err="1">
                <a:solidFill>
                  <a:srgbClr val="404040"/>
                </a:solidFill>
                <a:latin typeface="+mj-lt"/>
                <a:cs typeface="Arial" pitchFamily="34" charset="0"/>
              </a:rPr>
              <a:t>backtest</a:t>
            </a:r>
            <a:r>
              <a:rPr lang="fr-FR" sz="1050" b="1" dirty="0">
                <a:solidFill>
                  <a:srgbClr val="404040"/>
                </a:solidFill>
                <a:latin typeface="+mj-lt"/>
                <a:cs typeface="Arial" pitchFamily="34" charset="0"/>
              </a:rPr>
              <a:t> : </a:t>
            </a:r>
          </a:p>
          <a:p>
            <a:pPr algn="just" eaLnBrk="1" hangingPunct="1"/>
            <a:r>
              <a:rPr lang="fr-FR" sz="1050" dirty="0">
                <a:solidFill>
                  <a:srgbClr val="404040"/>
                </a:solidFill>
                <a:latin typeface="+mj-lt"/>
                <a:cs typeface="Arial" pitchFamily="34" charset="0"/>
              </a:rPr>
              <a:t>2006 – 2016</a:t>
            </a:r>
          </a:p>
          <a:p>
            <a:pPr algn="just" eaLnBrk="1" hangingPunct="1"/>
            <a:r>
              <a:rPr lang="fr-FR" sz="1050" dirty="0">
                <a:solidFill>
                  <a:srgbClr val="404040"/>
                </a:solidFill>
                <a:latin typeface="+mj-lt"/>
                <a:cs typeface="Arial" pitchFamily="34" charset="0"/>
              </a:rPr>
              <a:t>10ans</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Améliorations : </a:t>
            </a:r>
          </a:p>
          <a:p>
            <a:pPr algn="just" eaLnBrk="1" hangingPunct="1"/>
            <a:r>
              <a:rPr lang="fr-FR" sz="1050" dirty="0">
                <a:solidFill>
                  <a:srgbClr val="404040"/>
                </a:solidFill>
                <a:latin typeface="+mj-lt"/>
                <a:cs typeface="Arial" pitchFamily="34" charset="0"/>
              </a:rPr>
              <a:t>Améliorations historiques</a:t>
            </a:r>
          </a:p>
          <a:p>
            <a:pPr algn="just" eaLnBrk="1" hangingPunct="1"/>
            <a:r>
              <a:rPr lang="fr-FR" sz="1050" dirty="0">
                <a:solidFill>
                  <a:srgbClr val="404040"/>
                </a:solidFill>
                <a:latin typeface="+mj-lt"/>
                <a:cs typeface="Arial" pitchFamily="34" charset="0"/>
              </a:rPr>
              <a:t>50% Composante accidents</a:t>
            </a:r>
          </a:p>
          <a:p>
            <a:pPr algn="just" eaLnBrk="1" hangingPunct="1"/>
            <a:r>
              <a:rPr lang="fr-FR" sz="1050" dirty="0">
                <a:solidFill>
                  <a:srgbClr val="404040"/>
                </a:solidFill>
                <a:latin typeface="+mj-lt"/>
                <a:cs typeface="Arial" pitchFamily="34" charset="0"/>
              </a:rPr>
              <a:t>50% Composante infantile</a:t>
            </a:r>
          </a:p>
          <a:p>
            <a:pPr algn="just" eaLnBrk="1" hangingPunct="1"/>
            <a:r>
              <a:rPr lang="fr-FR" sz="1050" dirty="0">
                <a:solidFill>
                  <a:srgbClr val="404040"/>
                </a:solidFill>
                <a:latin typeface="+mj-lt"/>
                <a:cs typeface="Arial" pitchFamily="34" charset="0"/>
              </a:rPr>
              <a:t>0% Composante senescence</a:t>
            </a:r>
          </a:p>
        </p:txBody>
      </p:sp>
      <p:pic>
        <p:nvPicPr>
          <p:cNvPr id="3" name="Picture 2">
            <a:extLst>
              <a:ext uri="{FF2B5EF4-FFF2-40B4-BE49-F238E27FC236}">
                <a16:creationId xmlns:a16="http://schemas.microsoft.com/office/drawing/2014/main" id="{8425917C-8F56-DF4F-87C4-EDADB729708F}"/>
              </a:ext>
            </a:extLst>
          </p:cNvPr>
          <p:cNvPicPr>
            <a:picLocks noChangeAspect="1"/>
          </p:cNvPicPr>
          <p:nvPr/>
        </p:nvPicPr>
        <p:blipFill>
          <a:blip r:embed="rId2"/>
          <a:stretch>
            <a:fillRect/>
          </a:stretch>
        </p:blipFill>
        <p:spPr>
          <a:xfrm>
            <a:off x="2274793" y="714477"/>
            <a:ext cx="5562600" cy="3289300"/>
          </a:xfrm>
          <a:prstGeom prst="rect">
            <a:avLst/>
          </a:prstGeom>
        </p:spPr>
      </p:pic>
      <p:sp>
        <p:nvSpPr>
          <p:cNvPr id="6" name="TextBox 5">
            <a:extLst>
              <a:ext uri="{FF2B5EF4-FFF2-40B4-BE49-F238E27FC236}">
                <a16:creationId xmlns:a16="http://schemas.microsoft.com/office/drawing/2014/main" id="{191035C9-0D26-1743-9BAB-970C692B10AF}"/>
              </a:ext>
            </a:extLst>
          </p:cNvPr>
          <p:cNvSpPr txBox="1"/>
          <p:nvPr/>
        </p:nvSpPr>
        <p:spPr bwMode="auto">
          <a:xfrm>
            <a:off x="2582066" y="3987020"/>
            <a:ext cx="58636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dirty="0">
                <a:solidFill>
                  <a:srgbClr val="404040"/>
                </a:solidFill>
                <a:latin typeface="+mj-lt"/>
                <a:cs typeface="Arial" pitchFamily="34" charset="0"/>
              </a:rPr>
              <a:t>Graphique</a:t>
            </a:r>
            <a:r>
              <a:rPr lang="fr-FR" sz="1100" dirty="0">
                <a:solidFill>
                  <a:srgbClr val="404040"/>
                </a:solidFill>
                <a:latin typeface="+mj-lt"/>
                <a:cs typeface="Arial" pitchFamily="34" charset="0"/>
              </a:rPr>
              <a:t> : En trait plein, le </a:t>
            </a:r>
            <a:r>
              <a:rPr lang="fr-FR" sz="1100" dirty="0" err="1">
                <a:solidFill>
                  <a:srgbClr val="404040"/>
                </a:solidFill>
                <a:latin typeface="+mj-lt"/>
                <a:cs typeface="Arial" pitchFamily="34" charset="0"/>
              </a:rPr>
              <a:t>backtest</a:t>
            </a:r>
            <a:r>
              <a:rPr lang="fr-FR" sz="1100" dirty="0">
                <a:solidFill>
                  <a:srgbClr val="404040"/>
                </a:solidFill>
                <a:latin typeface="+mj-lt"/>
                <a:cs typeface="Arial" pitchFamily="34" charset="0"/>
              </a:rPr>
              <a:t>, après 10 ans d’améliorations successives (50% </a:t>
            </a:r>
            <a:r>
              <a:rPr lang="fr-FR" sz="1100" dirty="0" err="1">
                <a:solidFill>
                  <a:srgbClr val="404040"/>
                </a:solidFill>
                <a:latin typeface="+mj-lt"/>
                <a:cs typeface="Arial" pitchFamily="34" charset="0"/>
              </a:rPr>
              <a:t>Hump</a:t>
            </a:r>
            <a:r>
              <a:rPr lang="fr-FR" sz="1100" dirty="0">
                <a:solidFill>
                  <a:srgbClr val="404040"/>
                </a:solidFill>
                <a:latin typeface="+mj-lt"/>
                <a:cs typeface="Arial" pitchFamily="34" charset="0"/>
              </a:rPr>
              <a:t> / 50% Infant) en prenant comme base les améliorations historiques. </a:t>
            </a:r>
          </a:p>
          <a:p>
            <a:pPr eaLnBrk="1" hangingPunct="1"/>
            <a:r>
              <a:rPr lang="fr-FR" sz="1100" dirty="0">
                <a:solidFill>
                  <a:srgbClr val="404040"/>
                </a:solidFill>
                <a:latin typeface="+mj-lt"/>
                <a:cs typeface="Arial" pitchFamily="34" charset="0"/>
              </a:rPr>
              <a:t>Les croix : données brutes de 2016.  </a:t>
            </a:r>
          </a:p>
        </p:txBody>
      </p:sp>
    </p:spTree>
    <p:extLst>
      <p:ext uri="{BB962C8B-B14F-4D97-AF65-F5344CB8AC3E}">
        <p14:creationId xmlns:p14="http://schemas.microsoft.com/office/powerpoint/2010/main" val="684435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992121-1220-4366-9C4C-E8377EDC2B77}"/>
              </a:ext>
            </a:extLst>
          </p:cNvPr>
          <p:cNvSpPr>
            <a:spLocks noGrp="1"/>
          </p:cNvSpPr>
          <p:nvPr>
            <p:ph type="title"/>
          </p:nvPr>
        </p:nvSpPr>
        <p:spPr/>
        <p:txBody>
          <a:bodyPr/>
          <a:lstStyle/>
          <a:p>
            <a:r>
              <a:rPr lang="en-US" dirty="0" err="1"/>
              <a:t>Backtest</a:t>
            </a:r>
            <a:endParaRPr lang="fr-FR" dirty="0"/>
          </a:p>
        </p:txBody>
      </p:sp>
      <p:sp>
        <p:nvSpPr>
          <p:cNvPr id="5" name="Text Placeholder 4">
            <a:extLst>
              <a:ext uri="{FF2B5EF4-FFF2-40B4-BE49-F238E27FC236}">
                <a16:creationId xmlns:a16="http://schemas.microsoft.com/office/drawing/2014/main" id="{4FBA8985-B24B-4318-806C-224C96EA50C0}"/>
              </a:ext>
            </a:extLst>
          </p:cNvPr>
          <p:cNvSpPr>
            <a:spLocks noGrp="1"/>
          </p:cNvSpPr>
          <p:nvPr>
            <p:ph type="body" sz="quarter" idx="12"/>
          </p:nvPr>
        </p:nvSpPr>
        <p:spPr/>
        <p:txBody>
          <a:bodyPr/>
          <a:lstStyle/>
          <a:p>
            <a:r>
              <a:rPr lang="en-US" dirty="0"/>
              <a:t>Maroc</a:t>
            </a:r>
            <a:endParaRPr lang="fr-FR" dirty="0"/>
          </a:p>
        </p:txBody>
      </p:sp>
      <p:sp>
        <p:nvSpPr>
          <p:cNvPr id="2" name="TextBox 1">
            <a:extLst>
              <a:ext uri="{FF2B5EF4-FFF2-40B4-BE49-F238E27FC236}">
                <a16:creationId xmlns:a16="http://schemas.microsoft.com/office/drawing/2014/main" id="{B947C12A-504F-614B-9A2D-516C58686D58}"/>
              </a:ext>
            </a:extLst>
          </p:cNvPr>
          <p:cNvSpPr txBox="1"/>
          <p:nvPr/>
        </p:nvSpPr>
        <p:spPr bwMode="auto">
          <a:xfrm>
            <a:off x="233999" y="902310"/>
            <a:ext cx="1813742" cy="226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algn="just" eaLnBrk="1" hangingPunct="1"/>
            <a:r>
              <a:rPr lang="fr-FR" sz="1050" b="1" dirty="0">
                <a:solidFill>
                  <a:srgbClr val="404040"/>
                </a:solidFill>
                <a:latin typeface="+mj-lt"/>
                <a:cs typeface="Arial" pitchFamily="34" charset="0"/>
              </a:rPr>
              <a:t>Point de départ : </a:t>
            </a:r>
          </a:p>
          <a:p>
            <a:pPr algn="just" eaLnBrk="1" hangingPunct="1"/>
            <a:r>
              <a:rPr lang="fr-FR" sz="1050" dirty="0">
                <a:solidFill>
                  <a:srgbClr val="404040"/>
                </a:solidFill>
                <a:latin typeface="+mj-lt"/>
                <a:cs typeface="Arial" pitchFamily="34" charset="0"/>
              </a:rPr>
              <a:t>Fit Hommes</a:t>
            </a:r>
          </a:p>
          <a:p>
            <a:pPr algn="just" eaLnBrk="1" hangingPunct="1"/>
            <a:r>
              <a:rPr lang="fr-FR" sz="1050" dirty="0">
                <a:solidFill>
                  <a:srgbClr val="404040"/>
                </a:solidFill>
                <a:latin typeface="+mj-lt"/>
                <a:cs typeface="Arial" pitchFamily="34" charset="0"/>
              </a:rPr>
              <a:t>Fit par défaut, non lissé</a:t>
            </a:r>
          </a:p>
          <a:p>
            <a:pPr algn="just" eaLnBrk="1" hangingPunct="1"/>
            <a:r>
              <a:rPr lang="fr-FR" sz="1050" dirty="0">
                <a:solidFill>
                  <a:srgbClr val="404040"/>
                </a:solidFill>
                <a:latin typeface="+mj-lt"/>
                <a:cs typeface="Arial" pitchFamily="34" charset="0"/>
              </a:rPr>
              <a:t>Année 2006</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Période de </a:t>
            </a:r>
            <a:r>
              <a:rPr lang="fr-FR" sz="1050" b="1" dirty="0" err="1">
                <a:solidFill>
                  <a:srgbClr val="404040"/>
                </a:solidFill>
                <a:latin typeface="+mj-lt"/>
                <a:cs typeface="Arial" pitchFamily="34" charset="0"/>
              </a:rPr>
              <a:t>backtest</a:t>
            </a:r>
            <a:r>
              <a:rPr lang="fr-FR" sz="1050" b="1" dirty="0">
                <a:solidFill>
                  <a:srgbClr val="404040"/>
                </a:solidFill>
                <a:latin typeface="+mj-lt"/>
                <a:cs typeface="Arial" pitchFamily="34" charset="0"/>
              </a:rPr>
              <a:t> : </a:t>
            </a:r>
          </a:p>
          <a:p>
            <a:pPr algn="just" eaLnBrk="1" hangingPunct="1"/>
            <a:r>
              <a:rPr lang="fr-FR" sz="1050" dirty="0">
                <a:solidFill>
                  <a:srgbClr val="404040"/>
                </a:solidFill>
                <a:latin typeface="+mj-lt"/>
                <a:cs typeface="Arial" pitchFamily="34" charset="0"/>
              </a:rPr>
              <a:t>2006 – 2016</a:t>
            </a:r>
          </a:p>
          <a:p>
            <a:pPr algn="just" eaLnBrk="1" hangingPunct="1"/>
            <a:r>
              <a:rPr lang="fr-FR" sz="1050" dirty="0">
                <a:solidFill>
                  <a:srgbClr val="404040"/>
                </a:solidFill>
                <a:latin typeface="+mj-lt"/>
                <a:cs typeface="Arial" pitchFamily="34" charset="0"/>
              </a:rPr>
              <a:t>10ans</a:t>
            </a:r>
          </a:p>
          <a:p>
            <a:pPr algn="just" eaLnBrk="1" hangingPunct="1"/>
            <a:endParaRPr lang="fr-FR" sz="1050" dirty="0">
              <a:solidFill>
                <a:srgbClr val="404040"/>
              </a:solidFill>
              <a:latin typeface="+mj-lt"/>
              <a:cs typeface="Arial" pitchFamily="34" charset="0"/>
            </a:endParaRPr>
          </a:p>
          <a:p>
            <a:pPr algn="just" eaLnBrk="1" hangingPunct="1"/>
            <a:r>
              <a:rPr lang="fr-FR" sz="1050" b="1" dirty="0">
                <a:solidFill>
                  <a:srgbClr val="404040"/>
                </a:solidFill>
                <a:latin typeface="+mj-lt"/>
                <a:cs typeface="Arial" pitchFamily="34" charset="0"/>
              </a:rPr>
              <a:t>Améliorations : </a:t>
            </a:r>
          </a:p>
          <a:p>
            <a:pPr algn="just" eaLnBrk="1" hangingPunct="1"/>
            <a:r>
              <a:rPr lang="fr-FR" sz="1050" dirty="0">
                <a:solidFill>
                  <a:srgbClr val="404040"/>
                </a:solidFill>
                <a:latin typeface="+mj-lt"/>
                <a:cs typeface="Arial" pitchFamily="34" charset="0"/>
              </a:rPr>
              <a:t>Améliorations historiques</a:t>
            </a:r>
          </a:p>
          <a:p>
            <a:pPr algn="just" eaLnBrk="1" hangingPunct="1"/>
            <a:r>
              <a:rPr lang="fr-FR" sz="1050" dirty="0">
                <a:solidFill>
                  <a:srgbClr val="404040"/>
                </a:solidFill>
                <a:latin typeface="+mj-lt"/>
                <a:cs typeface="Arial" pitchFamily="34" charset="0"/>
              </a:rPr>
              <a:t>50% Composante accidents</a:t>
            </a:r>
          </a:p>
          <a:p>
            <a:pPr algn="just" eaLnBrk="1" hangingPunct="1"/>
            <a:r>
              <a:rPr lang="fr-FR" sz="1050" dirty="0">
                <a:solidFill>
                  <a:srgbClr val="404040"/>
                </a:solidFill>
                <a:latin typeface="+mj-lt"/>
                <a:cs typeface="Arial" pitchFamily="34" charset="0"/>
              </a:rPr>
              <a:t>50% Composante infantile</a:t>
            </a:r>
          </a:p>
          <a:p>
            <a:pPr algn="just" eaLnBrk="1" hangingPunct="1"/>
            <a:r>
              <a:rPr lang="fr-FR" sz="1050" dirty="0">
                <a:solidFill>
                  <a:srgbClr val="404040"/>
                </a:solidFill>
                <a:latin typeface="+mj-lt"/>
                <a:cs typeface="Arial" pitchFamily="34" charset="0"/>
              </a:rPr>
              <a:t>0% Composante senescence</a:t>
            </a:r>
          </a:p>
        </p:txBody>
      </p:sp>
      <p:pic>
        <p:nvPicPr>
          <p:cNvPr id="3" name="Picture 2">
            <a:extLst>
              <a:ext uri="{FF2B5EF4-FFF2-40B4-BE49-F238E27FC236}">
                <a16:creationId xmlns:a16="http://schemas.microsoft.com/office/drawing/2014/main" id="{8425917C-8F56-DF4F-87C4-EDADB729708F}"/>
              </a:ext>
            </a:extLst>
          </p:cNvPr>
          <p:cNvPicPr>
            <a:picLocks noChangeAspect="1"/>
          </p:cNvPicPr>
          <p:nvPr/>
        </p:nvPicPr>
        <p:blipFill>
          <a:blip r:embed="rId2"/>
          <a:stretch>
            <a:fillRect/>
          </a:stretch>
        </p:blipFill>
        <p:spPr>
          <a:xfrm>
            <a:off x="2274793" y="714477"/>
            <a:ext cx="5562600" cy="3289300"/>
          </a:xfrm>
          <a:prstGeom prst="rect">
            <a:avLst/>
          </a:prstGeom>
        </p:spPr>
      </p:pic>
      <p:sp>
        <p:nvSpPr>
          <p:cNvPr id="6" name="TextBox 5">
            <a:extLst>
              <a:ext uri="{FF2B5EF4-FFF2-40B4-BE49-F238E27FC236}">
                <a16:creationId xmlns:a16="http://schemas.microsoft.com/office/drawing/2014/main" id="{191035C9-0D26-1743-9BAB-970C692B10AF}"/>
              </a:ext>
            </a:extLst>
          </p:cNvPr>
          <p:cNvSpPr txBox="1"/>
          <p:nvPr/>
        </p:nvSpPr>
        <p:spPr bwMode="auto">
          <a:xfrm>
            <a:off x="2582066" y="3987020"/>
            <a:ext cx="58636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nchor="b">
            <a:spAutoFit/>
          </a:bodyPr>
          <a:lstStyle/>
          <a:p>
            <a:pPr eaLnBrk="1" hangingPunct="1"/>
            <a:r>
              <a:rPr lang="fr-FR" dirty="0">
                <a:solidFill>
                  <a:srgbClr val="404040"/>
                </a:solidFill>
                <a:latin typeface="+mj-lt"/>
                <a:cs typeface="Arial" pitchFamily="34" charset="0"/>
              </a:rPr>
              <a:t>Graphique</a:t>
            </a:r>
            <a:r>
              <a:rPr lang="fr-FR" sz="1100" dirty="0">
                <a:solidFill>
                  <a:srgbClr val="404040"/>
                </a:solidFill>
                <a:latin typeface="+mj-lt"/>
                <a:cs typeface="Arial" pitchFamily="34" charset="0"/>
              </a:rPr>
              <a:t> : En trait plein, le </a:t>
            </a:r>
            <a:r>
              <a:rPr lang="fr-FR" sz="1100" dirty="0" err="1">
                <a:solidFill>
                  <a:srgbClr val="404040"/>
                </a:solidFill>
                <a:latin typeface="+mj-lt"/>
                <a:cs typeface="Arial" pitchFamily="34" charset="0"/>
              </a:rPr>
              <a:t>backtest</a:t>
            </a:r>
            <a:r>
              <a:rPr lang="fr-FR" sz="1100" dirty="0">
                <a:solidFill>
                  <a:srgbClr val="404040"/>
                </a:solidFill>
                <a:latin typeface="+mj-lt"/>
                <a:cs typeface="Arial" pitchFamily="34" charset="0"/>
              </a:rPr>
              <a:t>, après 10 ans d’améliorations successives (50% </a:t>
            </a:r>
            <a:r>
              <a:rPr lang="fr-FR" sz="1100" dirty="0" err="1">
                <a:solidFill>
                  <a:srgbClr val="404040"/>
                </a:solidFill>
                <a:latin typeface="+mj-lt"/>
                <a:cs typeface="Arial" pitchFamily="34" charset="0"/>
              </a:rPr>
              <a:t>Hump</a:t>
            </a:r>
            <a:r>
              <a:rPr lang="fr-FR" sz="1100" dirty="0">
                <a:solidFill>
                  <a:srgbClr val="404040"/>
                </a:solidFill>
                <a:latin typeface="+mj-lt"/>
                <a:cs typeface="Arial" pitchFamily="34" charset="0"/>
              </a:rPr>
              <a:t> / 50% Infant) en prenant comme base les améliorations historiques. </a:t>
            </a:r>
          </a:p>
          <a:p>
            <a:pPr eaLnBrk="1" hangingPunct="1"/>
            <a:r>
              <a:rPr lang="fr-FR" sz="1100" dirty="0">
                <a:solidFill>
                  <a:srgbClr val="404040"/>
                </a:solidFill>
                <a:latin typeface="+mj-lt"/>
                <a:cs typeface="Arial" pitchFamily="34" charset="0"/>
              </a:rPr>
              <a:t>Les croix : données brutes de 2016.  </a:t>
            </a:r>
          </a:p>
        </p:txBody>
      </p:sp>
      <p:sp>
        <p:nvSpPr>
          <p:cNvPr id="7" name="Oval 6">
            <a:extLst>
              <a:ext uri="{FF2B5EF4-FFF2-40B4-BE49-F238E27FC236}">
                <a16:creationId xmlns:a16="http://schemas.microsoft.com/office/drawing/2014/main" id="{9E294043-223F-7B4B-A46E-C432303A96B9}"/>
              </a:ext>
            </a:extLst>
          </p:cNvPr>
          <p:cNvSpPr/>
          <p:nvPr/>
        </p:nvSpPr>
        <p:spPr>
          <a:xfrm>
            <a:off x="2891118" y="438502"/>
            <a:ext cx="1452513" cy="1452513"/>
          </a:xfrm>
          <a:prstGeom prst="ellipse">
            <a:avLst/>
          </a:prstGeom>
          <a:solidFill>
            <a:srgbClr val="9FD9B4"/>
          </a:solidFill>
          <a:ln>
            <a:solidFill>
              <a:srgbClr val="58BC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t> </a:t>
            </a:r>
            <a:r>
              <a:rPr lang="fr-FR" sz="2400" b="1" dirty="0"/>
              <a:t>72.71</a:t>
            </a:r>
            <a:endParaRPr lang="fr-FR" sz="2000" b="1" dirty="0"/>
          </a:p>
        </p:txBody>
      </p:sp>
      <p:sp>
        <p:nvSpPr>
          <p:cNvPr id="8" name="Oval 7">
            <a:extLst>
              <a:ext uri="{FF2B5EF4-FFF2-40B4-BE49-F238E27FC236}">
                <a16:creationId xmlns:a16="http://schemas.microsoft.com/office/drawing/2014/main" id="{F687C29C-049B-8243-9FF1-666D9D6AE1AB}"/>
              </a:ext>
            </a:extLst>
          </p:cNvPr>
          <p:cNvSpPr/>
          <p:nvPr/>
        </p:nvSpPr>
        <p:spPr>
          <a:xfrm>
            <a:off x="5391863" y="1543481"/>
            <a:ext cx="1452513" cy="1452513"/>
          </a:xfrm>
          <a:prstGeom prst="ellipse">
            <a:avLst/>
          </a:prstGeom>
          <a:solidFill>
            <a:srgbClr val="00CBE6"/>
          </a:solidFill>
          <a:ln>
            <a:solidFill>
              <a:srgbClr val="00AD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71.58</a:t>
            </a:r>
            <a:endParaRPr lang="fr-FR" sz="2000" b="1" dirty="0"/>
          </a:p>
        </p:txBody>
      </p:sp>
      <p:cxnSp>
        <p:nvCxnSpPr>
          <p:cNvPr id="10" name="Straight Arrow Connector 9">
            <a:extLst>
              <a:ext uri="{FF2B5EF4-FFF2-40B4-BE49-F238E27FC236}">
                <a16:creationId xmlns:a16="http://schemas.microsoft.com/office/drawing/2014/main" id="{567C23BD-C5B1-A149-AC03-53F606BC9AA9}"/>
              </a:ext>
            </a:extLst>
          </p:cNvPr>
          <p:cNvCxnSpPr>
            <a:stCxn id="7" idx="4"/>
          </p:cNvCxnSpPr>
          <p:nvPr/>
        </p:nvCxnSpPr>
        <p:spPr>
          <a:xfrm flipH="1">
            <a:off x="3213847" y="1891015"/>
            <a:ext cx="403528" cy="1013550"/>
          </a:xfrm>
          <a:prstGeom prst="straightConnector1">
            <a:avLst/>
          </a:prstGeom>
          <a:ln w="28575">
            <a:solidFill>
              <a:srgbClr val="58BC7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CADEFC-E01C-6A42-9A4A-B7F9D700A594}"/>
              </a:ext>
            </a:extLst>
          </p:cNvPr>
          <p:cNvCxnSpPr>
            <a:cxnSpLocks/>
            <a:stCxn id="8" idx="3"/>
          </p:cNvCxnSpPr>
          <p:nvPr/>
        </p:nvCxnSpPr>
        <p:spPr>
          <a:xfrm flipH="1">
            <a:off x="3309253" y="2783278"/>
            <a:ext cx="2295326" cy="543648"/>
          </a:xfrm>
          <a:prstGeom prst="straightConnector1">
            <a:avLst/>
          </a:prstGeom>
          <a:ln w="28575">
            <a:solidFill>
              <a:srgbClr val="00ADC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357965"/>
      </p:ext>
    </p:extLst>
  </p:cSld>
  <p:clrMapOvr>
    <a:masterClrMapping/>
  </p:clrMapOvr>
</p:sld>
</file>

<file path=ppt/theme/theme1.xml><?xml version="1.0" encoding="utf-8"?>
<a:theme xmlns:a="http://schemas.openxmlformats.org/drawingml/2006/main" name="Axa">
  <a:themeElements>
    <a:clrScheme name="AXA Charte PPT">
      <a:dk1>
        <a:sysClr val="windowText" lastClr="000000"/>
      </a:dk1>
      <a:lt1>
        <a:sysClr val="window" lastClr="FFFFFF"/>
      </a:lt1>
      <a:dk2>
        <a:srgbClr val="00008F"/>
      </a:dk2>
      <a:lt2>
        <a:srgbClr val="FCD385"/>
      </a:lt2>
      <a:accent1>
        <a:srgbClr val="027180"/>
      </a:accent1>
      <a:accent2>
        <a:srgbClr val="E196AA"/>
      </a:accent2>
      <a:accent3>
        <a:srgbClr val="00AEC6"/>
      </a:accent3>
      <a:accent4>
        <a:srgbClr val="914146"/>
      </a:accent4>
      <a:accent5>
        <a:srgbClr val="343C3D"/>
      </a:accent5>
      <a:accent6>
        <a:srgbClr val="B5D0EE"/>
      </a:accent6>
      <a:hlink>
        <a:srgbClr val="00008F"/>
      </a:hlink>
      <a:folHlink>
        <a:srgbClr val="BFBFBF"/>
      </a:folHlink>
    </a:clrScheme>
    <a:fontScheme name="charte PPT Axa">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0" tIns="0" rIns="0" bIns="0" rtlCol="0" anchor="b">
        <a:spAutoFit/>
      </a:bodyPr>
      <a:lstStyle>
        <a:defPPr eaLnBrk="1" hangingPunct="1">
          <a:defRPr sz="1600" dirty="0" err="1" smtClean="0">
            <a:solidFill>
              <a:srgbClr val="404040"/>
            </a:solidFill>
            <a:latin typeface="+mj-lt"/>
            <a:cs typeface="Arial" pitchFamily="34" charset="0"/>
          </a:defRPr>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4D0E94C24E3F4C97C342E40A41BFEA" ma:contentTypeVersion="5" ma:contentTypeDescription="Crée un document." ma:contentTypeScope="" ma:versionID="5440244492e898ed321ddf1195f3d5e5">
  <xsd:schema xmlns:xsd="http://www.w3.org/2001/XMLSchema" xmlns:xs="http://www.w3.org/2001/XMLSchema" xmlns:p="http://schemas.microsoft.com/office/2006/metadata/properties" xmlns:ns1="http://schemas.microsoft.com/sharepoint/v3" xmlns:ns2="7c753d1e-e4be-4926-8d15-dc23c0469d72" targetNamespace="http://schemas.microsoft.com/office/2006/metadata/properties" ma:root="true" ma:fieldsID="82f550dcbffada2e94164aeb9920c627" ns1:_="" ns2:_="">
    <xsd:import namespace="http://schemas.microsoft.com/sharepoint/v3"/>
    <xsd:import namespace="7c753d1e-e4be-4926-8d15-dc23c0469d72"/>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753d1e-e4be-4926-8d15-dc23c0469d7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3D9A7-64FB-4350-9B52-188CFDF18CF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c753d1e-e4be-4926-8d15-dc23c0469d72"/>
    <ds:schemaRef ds:uri="http://schemas.microsoft.com/sharepoint/v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2EE55320-0BF2-48FA-997B-851E5927D315}">
  <ds:schemaRefs>
    <ds:schemaRef ds:uri="http://schemas.microsoft.com/sharepoint/v3/contenttype/forms"/>
  </ds:schemaRefs>
</ds:datastoreItem>
</file>

<file path=customXml/itemProps3.xml><?xml version="1.0" encoding="utf-8"?>
<ds:datastoreItem xmlns:ds="http://schemas.openxmlformats.org/officeDocument/2006/customXml" ds:itemID="{38061331-F4F2-4F62-BBE9-4E969D4EE8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c753d1e-e4be-4926-8d15-dc23c0469d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16560</TotalTime>
  <Words>300</Words>
  <Application>Microsoft Macintosh PowerPoint</Application>
  <PresentationFormat>On-screen Show (16:9)</PresentationFormat>
  <Paragraphs>67</Paragraphs>
  <Slides>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Source Sans Pro</vt:lpstr>
      <vt:lpstr>Axa</vt:lpstr>
      <vt:lpstr>Sums of Smooth Exponentials</vt:lpstr>
      <vt:lpstr>PowerPoint Presentation</vt:lpstr>
      <vt:lpstr>Backtest</vt:lpstr>
      <vt:lpstr>Backtest</vt:lpstr>
      <vt:lpstr>Backtest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AXA_charte-PPT</dc:title>
  <dc:creator>cbi</dc:creator>
  <cp:lastModifiedBy>Erwan Rahis</cp:lastModifiedBy>
  <cp:revision>530</cp:revision>
  <cp:lastPrinted>2017-05-30T12:53:36Z</cp:lastPrinted>
  <dcterms:created xsi:type="dcterms:W3CDTF">2017-04-27T07:38:04Z</dcterms:created>
  <dcterms:modified xsi:type="dcterms:W3CDTF">2020-08-21T15:59:29Z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0x010100EB4D0E94C24E3F4C97C342E40A41BFEA</vt:lpwstr>
  </property>
</Properties>
</file>